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074900" cy="20104100"/>
  <p:notesSz cx="150749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979" y="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093" y="6232271"/>
            <a:ext cx="128190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2187" y="11258296"/>
            <a:ext cx="105568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4062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66843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827" y="18797097"/>
            <a:ext cx="15052675" cy="217804"/>
          </a:xfrm>
          <a:custGeom>
            <a:avLst/>
            <a:gdLst/>
            <a:ahLst/>
            <a:cxnLst/>
            <a:rect l="l" t="t" r="r" b="b"/>
            <a:pathLst>
              <a:path w="15052675" h="217805">
                <a:moveTo>
                  <a:pt x="15052260" y="0"/>
                </a:moveTo>
                <a:lnTo>
                  <a:pt x="0" y="0"/>
                </a:lnTo>
                <a:lnTo>
                  <a:pt x="0" y="217295"/>
                </a:lnTo>
                <a:lnTo>
                  <a:pt x="15052260" y="217295"/>
                </a:lnTo>
                <a:lnTo>
                  <a:pt x="15052260" y="0"/>
                </a:lnTo>
                <a:close/>
              </a:path>
            </a:pathLst>
          </a:custGeom>
          <a:solidFill>
            <a:srgbClr val="1B3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5827" y="19014393"/>
            <a:ext cx="15052675" cy="109220"/>
          </a:xfrm>
          <a:custGeom>
            <a:avLst/>
            <a:gdLst/>
            <a:ahLst/>
            <a:cxnLst/>
            <a:rect l="l" t="t" r="r" b="b"/>
            <a:pathLst>
              <a:path w="15052675" h="109219">
                <a:moveTo>
                  <a:pt x="15052260" y="0"/>
                </a:moveTo>
                <a:lnTo>
                  <a:pt x="0" y="0"/>
                </a:lnTo>
                <a:lnTo>
                  <a:pt x="0" y="108647"/>
                </a:lnTo>
                <a:lnTo>
                  <a:pt x="15052260" y="108647"/>
                </a:lnTo>
                <a:lnTo>
                  <a:pt x="15052260" y="0"/>
                </a:lnTo>
                <a:close/>
              </a:path>
            </a:pathLst>
          </a:custGeom>
          <a:solidFill>
            <a:srgbClr val="87CE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5688" y="19561316"/>
            <a:ext cx="544108" cy="3288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2149" y="19502693"/>
            <a:ext cx="342626" cy="4375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2" y="804164"/>
            <a:ext cx="135731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062" y="4623943"/>
            <a:ext cx="135731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625" y="18696814"/>
            <a:ext cx="48260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4062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8500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jp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jp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jpg"/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125" y="19262844"/>
            <a:ext cx="62928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072442"/>
                </a:solidFill>
                <a:latin typeface="Tahoma"/>
                <a:cs typeface="Tahoma"/>
              </a:rPr>
              <a:t>Realização: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1649" y="19263751"/>
            <a:ext cx="73533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072442"/>
                </a:solidFill>
                <a:latin typeface="Tahoma"/>
                <a:cs typeface="Tahoma"/>
              </a:rPr>
              <a:t>Organização: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0370" y="19263751"/>
            <a:ext cx="47942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072442"/>
                </a:solidFill>
                <a:latin typeface="Tahoma"/>
                <a:cs typeface="Tahoma"/>
              </a:rPr>
              <a:t>Parceria: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73022" y="19483688"/>
            <a:ext cx="2689225" cy="569595"/>
            <a:chOff x="2473022" y="19483688"/>
            <a:chExt cx="2689225" cy="5695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6109" y="19483688"/>
              <a:ext cx="568356" cy="5691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1553" y="19494079"/>
              <a:ext cx="513527" cy="5135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9783" y="19505916"/>
              <a:ext cx="692946" cy="4785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3022" y="19498494"/>
              <a:ext cx="471746" cy="4251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9455" y="19526043"/>
              <a:ext cx="662278" cy="468918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2200" y="19517940"/>
            <a:ext cx="725488" cy="43469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093911" y="19516940"/>
            <a:ext cx="2419350" cy="474980"/>
            <a:chOff x="6093911" y="19516940"/>
            <a:chExt cx="2419350" cy="47498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6190" y="19534536"/>
              <a:ext cx="506876" cy="4332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3911" y="19516940"/>
              <a:ext cx="862408" cy="47443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493707" y="19272501"/>
            <a:ext cx="98679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dirty="0">
                <a:solidFill>
                  <a:srgbClr val="072442"/>
                </a:solidFill>
                <a:latin typeface="Tahoma"/>
                <a:cs typeface="Tahoma"/>
              </a:rPr>
              <a:t>Apoio</a:t>
            </a:r>
            <a:r>
              <a:rPr sz="900" spc="130" dirty="0">
                <a:solidFill>
                  <a:srgbClr val="072442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72442"/>
                </a:solidFill>
                <a:latin typeface="Tahoma"/>
                <a:cs typeface="Tahoma"/>
              </a:rPr>
              <a:t>institucional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31320" y="18728872"/>
            <a:ext cx="3218180" cy="1375410"/>
            <a:chOff x="5231320" y="18728872"/>
            <a:chExt cx="3218180" cy="137541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9429" y="19408854"/>
              <a:ext cx="899556" cy="69524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231308" y="19479882"/>
              <a:ext cx="16510" cy="466090"/>
            </a:xfrm>
            <a:custGeom>
              <a:avLst/>
              <a:gdLst/>
              <a:ahLst/>
              <a:cxnLst/>
              <a:rect l="l" t="t" r="r" b="b"/>
              <a:pathLst>
                <a:path w="16510" h="466090">
                  <a:moveTo>
                    <a:pt x="16217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381" y="464820"/>
                  </a:lnTo>
                  <a:lnTo>
                    <a:pt x="381" y="466090"/>
                  </a:lnTo>
                  <a:lnTo>
                    <a:pt x="15836" y="466090"/>
                  </a:lnTo>
                  <a:lnTo>
                    <a:pt x="15836" y="464820"/>
                  </a:lnTo>
                  <a:lnTo>
                    <a:pt x="16217" y="464820"/>
                  </a:lnTo>
                  <a:lnTo>
                    <a:pt x="16217" y="0"/>
                  </a:lnTo>
                  <a:close/>
                </a:path>
              </a:pathLst>
            </a:custGeom>
            <a:solidFill>
              <a:srgbClr val="4C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4445" y="18728872"/>
              <a:ext cx="1934646" cy="1375227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93251" y="19552521"/>
            <a:ext cx="442220" cy="41958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1331240" y="19301266"/>
            <a:ext cx="87503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dirty="0">
                <a:solidFill>
                  <a:srgbClr val="072442"/>
                </a:solidFill>
                <a:latin typeface="Tahoma"/>
                <a:cs typeface="Tahoma"/>
              </a:rPr>
              <a:t>Apoio</a:t>
            </a:r>
            <a:r>
              <a:rPr sz="900" spc="130" dirty="0">
                <a:solidFill>
                  <a:srgbClr val="072442"/>
                </a:solidFill>
                <a:latin typeface="Tahoma"/>
                <a:cs typeface="Tahoma"/>
              </a:rPr>
              <a:t> </a:t>
            </a:r>
            <a:r>
              <a:rPr sz="900" spc="-10" dirty="0">
                <a:solidFill>
                  <a:srgbClr val="072442"/>
                </a:solidFill>
                <a:latin typeface="Tahoma"/>
                <a:cs typeface="Tahoma"/>
              </a:rPr>
              <a:t>financeiro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753992" y="19634314"/>
            <a:ext cx="1112401" cy="3425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551183" y="19663854"/>
            <a:ext cx="1388527" cy="297594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0398163" y="19548802"/>
            <a:ext cx="1236980" cy="436245"/>
            <a:chOff x="10398163" y="19548802"/>
            <a:chExt cx="1236980" cy="436245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64000" y="19548802"/>
              <a:ext cx="470524" cy="4357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98163" y="19599962"/>
              <a:ext cx="760513" cy="381664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960272" y="19539621"/>
            <a:ext cx="541259" cy="48475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440234" y="19711689"/>
            <a:ext cx="845977" cy="209079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427238" y="19479882"/>
            <a:ext cx="16510" cy="466090"/>
          </a:xfrm>
          <a:custGeom>
            <a:avLst/>
            <a:gdLst/>
            <a:ahLst/>
            <a:cxnLst/>
            <a:rect l="l" t="t" r="r" b="b"/>
            <a:pathLst>
              <a:path w="16509" h="466090">
                <a:moveTo>
                  <a:pt x="16205" y="0"/>
                </a:moveTo>
                <a:lnTo>
                  <a:pt x="0" y="0"/>
                </a:lnTo>
                <a:lnTo>
                  <a:pt x="0" y="464820"/>
                </a:lnTo>
                <a:lnTo>
                  <a:pt x="381" y="464820"/>
                </a:lnTo>
                <a:lnTo>
                  <a:pt x="381" y="466090"/>
                </a:lnTo>
                <a:lnTo>
                  <a:pt x="15836" y="466090"/>
                </a:lnTo>
                <a:lnTo>
                  <a:pt x="15836" y="464820"/>
                </a:lnTo>
                <a:lnTo>
                  <a:pt x="16205" y="464820"/>
                </a:lnTo>
                <a:lnTo>
                  <a:pt x="16205" y="0"/>
                </a:lnTo>
                <a:close/>
              </a:path>
            </a:pathLst>
          </a:custGeom>
          <a:solidFill>
            <a:srgbClr val="4C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42375" y="19479882"/>
            <a:ext cx="16510" cy="466090"/>
          </a:xfrm>
          <a:custGeom>
            <a:avLst/>
            <a:gdLst/>
            <a:ahLst/>
            <a:cxnLst/>
            <a:rect l="l" t="t" r="r" b="b"/>
            <a:pathLst>
              <a:path w="16510" h="466090">
                <a:moveTo>
                  <a:pt x="16205" y="0"/>
                </a:moveTo>
                <a:lnTo>
                  <a:pt x="0" y="0"/>
                </a:lnTo>
                <a:lnTo>
                  <a:pt x="0" y="464820"/>
                </a:lnTo>
                <a:lnTo>
                  <a:pt x="368" y="464820"/>
                </a:lnTo>
                <a:lnTo>
                  <a:pt x="368" y="466090"/>
                </a:lnTo>
                <a:lnTo>
                  <a:pt x="15836" y="466090"/>
                </a:lnTo>
                <a:lnTo>
                  <a:pt x="15836" y="464820"/>
                </a:lnTo>
                <a:lnTo>
                  <a:pt x="16205" y="464820"/>
                </a:lnTo>
                <a:lnTo>
                  <a:pt x="16205" y="0"/>
                </a:lnTo>
                <a:close/>
              </a:path>
            </a:pathLst>
          </a:custGeom>
          <a:solidFill>
            <a:srgbClr val="4C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90826" y="19479882"/>
            <a:ext cx="16510" cy="466090"/>
          </a:xfrm>
          <a:custGeom>
            <a:avLst/>
            <a:gdLst/>
            <a:ahLst/>
            <a:cxnLst/>
            <a:rect l="l" t="t" r="r" b="b"/>
            <a:pathLst>
              <a:path w="16509" h="466090">
                <a:moveTo>
                  <a:pt x="16205" y="0"/>
                </a:moveTo>
                <a:lnTo>
                  <a:pt x="0" y="0"/>
                </a:lnTo>
                <a:lnTo>
                  <a:pt x="0" y="464820"/>
                </a:lnTo>
                <a:lnTo>
                  <a:pt x="368" y="464820"/>
                </a:lnTo>
                <a:lnTo>
                  <a:pt x="368" y="466090"/>
                </a:lnTo>
                <a:lnTo>
                  <a:pt x="15824" y="466090"/>
                </a:lnTo>
                <a:lnTo>
                  <a:pt x="15824" y="464820"/>
                </a:lnTo>
                <a:lnTo>
                  <a:pt x="16205" y="464820"/>
                </a:lnTo>
                <a:lnTo>
                  <a:pt x="16205" y="0"/>
                </a:lnTo>
                <a:close/>
              </a:path>
            </a:pathLst>
          </a:custGeom>
          <a:solidFill>
            <a:srgbClr val="4C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0" y="-22"/>
            <a:ext cx="15078710" cy="5035550"/>
            <a:chOff x="0" y="-22"/>
            <a:chExt cx="15078710" cy="5035550"/>
          </a:xfrm>
        </p:grpSpPr>
        <p:sp>
          <p:nvSpPr>
            <p:cNvPr id="33" name="object 33"/>
            <p:cNvSpPr/>
            <p:nvPr/>
          </p:nvSpPr>
          <p:spPr>
            <a:xfrm>
              <a:off x="6146" y="-22"/>
              <a:ext cx="15072360" cy="3780154"/>
            </a:xfrm>
            <a:custGeom>
              <a:avLst/>
              <a:gdLst/>
              <a:ahLst/>
              <a:cxnLst/>
              <a:rect l="l" t="t" r="r" b="b"/>
              <a:pathLst>
                <a:path w="15072360" h="3780154">
                  <a:moveTo>
                    <a:pt x="15071941" y="0"/>
                  </a:moveTo>
                  <a:lnTo>
                    <a:pt x="0" y="23"/>
                  </a:lnTo>
                  <a:lnTo>
                    <a:pt x="0" y="3779918"/>
                  </a:lnTo>
                  <a:lnTo>
                    <a:pt x="15071941" y="3779918"/>
                  </a:lnTo>
                  <a:lnTo>
                    <a:pt x="15071941" y="0"/>
                  </a:lnTo>
                  <a:close/>
                </a:path>
              </a:pathLst>
            </a:custGeom>
            <a:solidFill>
              <a:srgbClr val="C8E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14889" y="435824"/>
              <a:ext cx="1998980" cy="379095"/>
            </a:xfrm>
            <a:custGeom>
              <a:avLst/>
              <a:gdLst/>
              <a:ahLst/>
              <a:cxnLst/>
              <a:rect l="l" t="t" r="r" b="b"/>
              <a:pathLst>
                <a:path w="1998979" h="379094">
                  <a:moveTo>
                    <a:pt x="389216" y="189306"/>
                  </a:moveTo>
                  <a:lnTo>
                    <a:pt x="384251" y="144932"/>
                  </a:lnTo>
                  <a:lnTo>
                    <a:pt x="370027" y="104698"/>
                  </a:lnTo>
                  <a:lnTo>
                    <a:pt x="365455" y="97574"/>
                  </a:lnTo>
                  <a:lnTo>
                    <a:pt x="347522" y="69608"/>
                  </a:lnTo>
                  <a:lnTo>
                    <a:pt x="317741" y="40614"/>
                  </a:lnTo>
                  <a:lnTo>
                    <a:pt x="285292" y="20916"/>
                  </a:lnTo>
                  <a:lnTo>
                    <a:pt x="285292" y="189306"/>
                  </a:lnTo>
                  <a:lnTo>
                    <a:pt x="278358" y="225793"/>
                  </a:lnTo>
                  <a:lnTo>
                    <a:pt x="259245" y="254863"/>
                  </a:lnTo>
                  <a:lnTo>
                    <a:pt x="230479" y="274091"/>
                  </a:lnTo>
                  <a:lnTo>
                    <a:pt x="194614" y="281051"/>
                  </a:lnTo>
                  <a:lnTo>
                    <a:pt x="158750" y="274091"/>
                  </a:lnTo>
                  <a:lnTo>
                    <a:pt x="129984" y="254863"/>
                  </a:lnTo>
                  <a:lnTo>
                    <a:pt x="110871" y="225793"/>
                  </a:lnTo>
                  <a:lnTo>
                    <a:pt x="103936" y="189306"/>
                  </a:lnTo>
                  <a:lnTo>
                    <a:pt x="110871" y="152831"/>
                  </a:lnTo>
                  <a:lnTo>
                    <a:pt x="129984" y="123748"/>
                  </a:lnTo>
                  <a:lnTo>
                    <a:pt x="158750" y="104521"/>
                  </a:lnTo>
                  <a:lnTo>
                    <a:pt x="194614" y="97574"/>
                  </a:lnTo>
                  <a:lnTo>
                    <a:pt x="230479" y="104521"/>
                  </a:lnTo>
                  <a:lnTo>
                    <a:pt x="259245" y="123748"/>
                  </a:lnTo>
                  <a:lnTo>
                    <a:pt x="278358" y="152831"/>
                  </a:lnTo>
                  <a:lnTo>
                    <a:pt x="285292" y="189306"/>
                  </a:lnTo>
                  <a:lnTo>
                    <a:pt x="285292" y="20916"/>
                  </a:lnTo>
                  <a:lnTo>
                    <a:pt x="281660" y="18707"/>
                  </a:lnTo>
                  <a:lnTo>
                    <a:pt x="240284" y="4838"/>
                  </a:lnTo>
                  <a:lnTo>
                    <a:pt x="194614" y="0"/>
                  </a:lnTo>
                  <a:lnTo>
                    <a:pt x="148932" y="4838"/>
                  </a:lnTo>
                  <a:lnTo>
                    <a:pt x="107569" y="18707"/>
                  </a:lnTo>
                  <a:lnTo>
                    <a:pt x="71488" y="40614"/>
                  </a:lnTo>
                  <a:lnTo>
                    <a:pt x="41706" y="69608"/>
                  </a:lnTo>
                  <a:lnTo>
                    <a:pt x="19304" y="104521"/>
                  </a:lnTo>
                  <a:lnTo>
                    <a:pt x="19189" y="104698"/>
                  </a:lnTo>
                  <a:lnTo>
                    <a:pt x="4965" y="144932"/>
                  </a:lnTo>
                  <a:lnTo>
                    <a:pt x="0" y="189306"/>
                  </a:lnTo>
                  <a:lnTo>
                    <a:pt x="4965" y="233692"/>
                  </a:lnTo>
                  <a:lnTo>
                    <a:pt x="19189" y="273913"/>
                  </a:lnTo>
                  <a:lnTo>
                    <a:pt x="41706" y="309016"/>
                  </a:lnTo>
                  <a:lnTo>
                    <a:pt x="71488" y="337997"/>
                  </a:lnTo>
                  <a:lnTo>
                    <a:pt x="107569" y="359918"/>
                  </a:lnTo>
                  <a:lnTo>
                    <a:pt x="148932" y="373786"/>
                  </a:lnTo>
                  <a:lnTo>
                    <a:pt x="194614" y="378612"/>
                  </a:lnTo>
                  <a:lnTo>
                    <a:pt x="240284" y="373786"/>
                  </a:lnTo>
                  <a:lnTo>
                    <a:pt x="281660" y="359918"/>
                  </a:lnTo>
                  <a:lnTo>
                    <a:pt x="317741" y="337997"/>
                  </a:lnTo>
                  <a:lnTo>
                    <a:pt x="347522" y="309016"/>
                  </a:lnTo>
                  <a:lnTo>
                    <a:pt x="369912" y="274091"/>
                  </a:lnTo>
                  <a:lnTo>
                    <a:pt x="370027" y="273913"/>
                  </a:lnTo>
                  <a:lnTo>
                    <a:pt x="384251" y="233692"/>
                  </a:lnTo>
                  <a:lnTo>
                    <a:pt x="389216" y="189306"/>
                  </a:lnTo>
                  <a:close/>
                </a:path>
                <a:path w="1998979" h="379094">
                  <a:moveTo>
                    <a:pt x="707872" y="213194"/>
                  </a:moveTo>
                  <a:lnTo>
                    <a:pt x="691375" y="165938"/>
                  </a:lnTo>
                  <a:lnTo>
                    <a:pt x="659752" y="128689"/>
                  </a:lnTo>
                  <a:lnTo>
                    <a:pt x="616000" y="104254"/>
                  </a:lnTo>
                  <a:lnTo>
                    <a:pt x="563105" y="95478"/>
                  </a:lnTo>
                  <a:lnTo>
                    <a:pt x="515658" y="102463"/>
                  </a:lnTo>
                  <a:lnTo>
                    <a:pt x="475208" y="122097"/>
                  </a:lnTo>
                  <a:lnTo>
                    <a:pt x="443801" y="152400"/>
                  </a:lnTo>
                  <a:lnTo>
                    <a:pt x="423456" y="191389"/>
                  </a:lnTo>
                  <a:lnTo>
                    <a:pt x="416229" y="237058"/>
                  </a:lnTo>
                  <a:lnTo>
                    <a:pt x="423456" y="282740"/>
                  </a:lnTo>
                  <a:lnTo>
                    <a:pt x="443801" y="321716"/>
                  </a:lnTo>
                  <a:lnTo>
                    <a:pt x="475208" y="352018"/>
                  </a:lnTo>
                  <a:lnTo>
                    <a:pt x="515658" y="371665"/>
                  </a:lnTo>
                  <a:lnTo>
                    <a:pt x="563105" y="378650"/>
                  </a:lnTo>
                  <a:lnTo>
                    <a:pt x="616000" y="369874"/>
                  </a:lnTo>
                  <a:lnTo>
                    <a:pt x="659752" y="345440"/>
                  </a:lnTo>
                  <a:lnTo>
                    <a:pt x="691375" y="308178"/>
                  </a:lnTo>
                  <a:lnTo>
                    <a:pt x="707872" y="260921"/>
                  </a:lnTo>
                  <a:lnTo>
                    <a:pt x="606590" y="260921"/>
                  </a:lnTo>
                  <a:lnTo>
                    <a:pt x="598906" y="271386"/>
                  </a:lnTo>
                  <a:lnTo>
                    <a:pt x="588822" y="279412"/>
                  </a:lnTo>
                  <a:lnTo>
                    <a:pt x="576770" y="284556"/>
                  </a:lnTo>
                  <a:lnTo>
                    <a:pt x="563105" y="286372"/>
                  </a:lnTo>
                  <a:lnTo>
                    <a:pt x="543636" y="282625"/>
                  </a:lnTo>
                  <a:lnTo>
                    <a:pt x="528180" y="272262"/>
                  </a:lnTo>
                  <a:lnTo>
                    <a:pt x="517994" y="256628"/>
                  </a:lnTo>
                  <a:lnTo>
                    <a:pt x="514324" y="237058"/>
                  </a:lnTo>
                  <a:lnTo>
                    <a:pt x="517994" y="217500"/>
                  </a:lnTo>
                  <a:lnTo>
                    <a:pt x="528180" y="201866"/>
                  </a:lnTo>
                  <a:lnTo>
                    <a:pt x="543636" y="191503"/>
                  </a:lnTo>
                  <a:lnTo>
                    <a:pt x="563105" y="187744"/>
                  </a:lnTo>
                  <a:lnTo>
                    <a:pt x="576770" y="189560"/>
                  </a:lnTo>
                  <a:lnTo>
                    <a:pt x="588822" y="194703"/>
                  </a:lnTo>
                  <a:lnTo>
                    <a:pt x="598906" y="202730"/>
                  </a:lnTo>
                  <a:lnTo>
                    <a:pt x="606590" y="213194"/>
                  </a:lnTo>
                  <a:lnTo>
                    <a:pt x="707872" y="213194"/>
                  </a:lnTo>
                  <a:close/>
                </a:path>
                <a:path w="1998979" h="379094">
                  <a:moveTo>
                    <a:pt x="1022299" y="239153"/>
                  </a:moveTo>
                  <a:lnTo>
                    <a:pt x="1017714" y="209461"/>
                  </a:lnTo>
                  <a:lnTo>
                    <a:pt x="1015060" y="192239"/>
                  </a:lnTo>
                  <a:lnTo>
                    <a:pt x="1006754" y="176047"/>
                  </a:lnTo>
                  <a:lnTo>
                    <a:pt x="994714" y="152603"/>
                  </a:lnTo>
                  <a:lnTo>
                    <a:pt x="963320" y="122072"/>
                  </a:lnTo>
                  <a:lnTo>
                    <a:pt x="922921" y="102438"/>
                  </a:lnTo>
                  <a:lnTo>
                    <a:pt x="923086" y="102438"/>
                  </a:lnTo>
                  <a:lnTo>
                    <a:pt x="920483" y="102057"/>
                  </a:lnTo>
                  <a:lnTo>
                    <a:pt x="920483" y="209461"/>
                  </a:lnTo>
                  <a:lnTo>
                    <a:pt x="830872" y="209461"/>
                  </a:lnTo>
                  <a:lnTo>
                    <a:pt x="838352" y="195516"/>
                  </a:lnTo>
                  <a:lnTo>
                    <a:pt x="848563" y="185000"/>
                  </a:lnTo>
                  <a:lnTo>
                    <a:pt x="861072" y="178358"/>
                  </a:lnTo>
                  <a:lnTo>
                    <a:pt x="875411" y="176047"/>
                  </a:lnTo>
                  <a:lnTo>
                    <a:pt x="890384" y="178358"/>
                  </a:lnTo>
                  <a:lnTo>
                    <a:pt x="890054" y="178358"/>
                  </a:lnTo>
                  <a:lnTo>
                    <a:pt x="902716" y="184797"/>
                  </a:lnTo>
                  <a:lnTo>
                    <a:pt x="913142" y="195287"/>
                  </a:lnTo>
                  <a:lnTo>
                    <a:pt x="920483" y="209461"/>
                  </a:lnTo>
                  <a:lnTo>
                    <a:pt x="920483" y="102057"/>
                  </a:lnTo>
                  <a:lnTo>
                    <a:pt x="875411" y="95440"/>
                  </a:lnTo>
                  <a:lnTo>
                    <a:pt x="827963" y="102438"/>
                  </a:lnTo>
                  <a:lnTo>
                    <a:pt x="787514" y="122072"/>
                  </a:lnTo>
                  <a:lnTo>
                    <a:pt x="756094" y="152374"/>
                  </a:lnTo>
                  <a:lnTo>
                    <a:pt x="735761" y="191363"/>
                  </a:lnTo>
                  <a:lnTo>
                    <a:pt x="728522" y="237032"/>
                  </a:lnTo>
                  <a:lnTo>
                    <a:pt x="735660" y="282105"/>
                  </a:lnTo>
                  <a:lnTo>
                    <a:pt x="756094" y="321691"/>
                  </a:lnTo>
                  <a:lnTo>
                    <a:pt x="787514" y="351993"/>
                  </a:lnTo>
                  <a:lnTo>
                    <a:pt x="827963" y="371627"/>
                  </a:lnTo>
                  <a:lnTo>
                    <a:pt x="875411" y="378612"/>
                  </a:lnTo>
                  <a:lnTo>
                    <a:pt x="923988" y="371627"/>
                  </a:lnTo>
                  <a:lnTo>
                    <a:pt x="924179" y="371627"/>
                  </a:lnTo>
                  <a:lnTo>
                    <a:pt x="965949" y="351840"/>
                  </a:lnTo>
                  <a:lnTo>
                    <a:pt x="998296" y="321348"/>
                  </a:lnTo>
                  <a:lnTo>
                    <a:pt x="1010678" y="298018"/>
                  </a:lnTo>
                  <a:lnTo>
                    <a:pt x="1019111" y="282105"/>
                  </a:lnTo>
                  <a:lnTo>
                    <a:pt x="918895" y="282105"/>
                  </a:lnTo>
                  <a:lnTo>
                    <a:pt x="912215" y="287947"/>
                  </a:lnTo>
                  <a:lnTo>
                    <a:pt x="902855" y="293039"/>
                  </a:lnTo>
                  <a:lnTo>
                    <a:pt x="891298" y="296646"/>
                  </a:lnTo>
                  <a:lnTo>
                    <a:pt x="878065" y="298018"/>
                  </a:lnTo>
                  <a:lnTo>
                    <a:pt x="862114" y="295694"/>
                  </a:lnTo>
                  <a:lnTo>
                    <a:pt x="848702" y="289001"/>
                  </a:lnTo>
                  <a:lnTo>
                    <a:pt x="838161" y="278333"/>
                  </a:lnTo>
                  <a:lnTo>
                    <a:pt x="830872" y="264083"/>
                  </a:lnTo>
                  <a:lnTo>
                    <a:pt x="1020178" y="264083"/>
                  </a:lnTo>
                  <a:lnTo>
                    <a:pt x="1021765" y="257187"/>
                  </a:lnTo>
                  <a:lnTo>
                    <a:pt x="1022299" y="246583"/>
                  </a:lnTo>
                  <a:lnTo>
                    <a:pt x="1022299" y="239153"/>
                  </a:lnTo>
                  <a:close/>
                </a:path>
                <a:path w="1998979" h="379094">
                  <a:moveTo>
                    <a:pt x="1361109" y="280022"/>
                  </a:moveTo>
                  <a:lnTo>
                    <a:pt x="1355280" y="280022"/>
                  </a:lnTo>
                  <a:lnTo>
                    <a:pt x="1347228" y="278828"/>
                  </a:lnTo>
                  <a:lnTo>
                    <a:pt x="1341424" y="275310"/>
                  </a:lnTo>
                  <a:lnTo>
                    <a:pt x="1337906" y="269494"/>
                  </a:lnTo>
                  <a:lnTo>
                    <a:pt x="1336725" y="261454"/>
                  </a:lnTo>
                  <a:lnTo>
                    <a:pt x="1336725" y="187744"/>
                  </a:lnTo>
                  <a:lnTo>
                    <a:pt x="1336725" y="121462"/>
                  </a:lnTo>
                  <a:lnTo>
                    <a:pt x="1336725" y="101841"/>
                  </a:lnTo>
                  <a:lnTo>
                    <a:pt x="1241272" y="101841"/>
                  </a:lnTo>
                  <a:lnTo>
                    <a:pt x="1241272" y="121462"/>
                  </a:lnTo>
                  <a:lnTo>
                    <a:pt x="1241272" y="237058"/>
                  </a:lnTo>
                  <a:lnTo>
                    <a:pt x="1237602" y="256628"/>
                  </a:lnTo>
                  <a:lnTo>
                    <a:pt x="1227416" y="272262"/>
                  </a:lnTo>
                  <a:lnTo>
                    <a:pt x="1211795" y="282740"/>
                  </a:lnTo>
                  <a:lnTo>
                    <a:pt x="1211364" y="282740"/>
                  </a:lnTo>
                  <a:lnTo>
                    <a:pt x="1192491" y="286372"/>
                  </a:lnTo>
                  <a:lnTo>
                    <a:pt x="1173607" y="282740"/>
                  </a:lnTo>
                  <a:lnTo>
                    <a:pt x="1173175" y="282740"/>
                  </a:lnTo>
                  <a:lnTo>
                    <a:pt x="1157554" y="272262"/>
                  </a:lnTo>
                  <a:lnTo>
                    <a:pt x="1147368" y="256628"/>
                  </a:lnTo>
                  <a:lnTo>
                    <a:pt x="1143698" y="237058"/>
                  </a:lnTo>
                  <a:lnTo>
                    <a:pt x="1147368" y="217500"/>
                  </a:lnTo>
                  <a:lnTo>
                    <a:pt x="1157554" y="201866"/>
                  </a:lnTo>
                  <a:lnTo>
                    <a:pt x="1173010" y="191503"/>
                  </a:lnTo>
                  <a:lnTo>
                    <a:pt x="1192491" y="187744"/>
                  </a:lnTo>
                  <a:lnTo>
                    <a:pt x="1211961" y="191503"/>
                  </a:lnTo>
                  <a:lnTo>
                    <a:pt x="1227416" y="201866"/>
                  </a:lnTo>
                  <a:lnTo>
                    <a:pt x="1237602" y="217500"/>
                  </a:lnTo>
                  <a:lnTo>
                    <a:pt x="1241272" y="237058"/>
                  </a:lnTo>
                  <a:lnTo>
                    <a:pt x="1241272" y="121462"/>
                  </a:lnTo>
                  <a:lnTo>
                    <a:pt x="1226858" y="110464"/>
                  </a:lnTo>
                  <a:lnTo>
                    <a:pt x="1210716" y="102298"/>
                  </a:lnTo>
                  <a:lnTo>
                    <a:pt x="1192872" y="97218"/>
                  </a:lnTo>
                  <a:lnTo>
                    <a:pt x="1173391" y="95478"/>
                  </a:lnTo>
                  <a:lnTo>
                    <a:pt x="1132001" y="102463"/>
                  </a:lnTo>
                  <a:lnTo>
                    <a:pt x="1096797" y="122097"/>
                  </a:lnTo>
                  <a:lnTo>
                    <a:pt x="1069505" y="152400"/>
                  </a:lnTo>
                  <a:lnTo>
                    <a:pt x="1053515" y="187744"/>
                  </a:lnTo>
                  <a:lnTo>
                    <a:pt x="1045603" y="237058"/>
                  </a:lnTo>
                  <a:lnTo>
                    <a:pt x="1051864" y="282740"/>
                  </a:lnTo>
                  <a:lnTo>
                    <a:pt x="1069505" y="321716"/>
                  </a:lnTo>
                  <a:lnTo>
                    <a:pt x="1096797" y="352018"/>
                  </a:lnTo>
                  <a:lnTo>
                    <a:pt x="1132001" y="371665"/>
                  </a:lnTo>
                  <a:lnTo>
                    <a:pt x="1173391" y="378650"/>
                  </a:lnTo>
                  <a:lnTo>
                    <a:pt x="1197711" y="375843"/>
                  </a:lnTo>
                  <a:lnTo>
                    <a:pt x="1219530" y="367779"/>
                  </a:lnTo>
                  <a:lnTo>
                    <a:pt x="1238567" y="354926"/>
                  </a:lnTo>
                  <a:lnTo>
                    <a:pt x="1254531" y="337820"/>
                  </a:lnTo>
                  <a:lnTo>
                    <a:pt x="1267942" y="352818"/>
                  </a:lnTo>
                  <a:lnTo>
                    <a:pt x="1285875" y="363601"/>
                  </a:lnTo>
                  <a:lnTo>
                    <a:pt x="1308290" y="370103"/>
                  </a:lnTo>
                  <a:lnTo>
                    <a:pt x="1335125" y="372287"/>
                  </a:lnTo>
                  <a:lnTo>
                    <a:pt x="1361109" y="372287"/>
                  </a:lnTo>
                  <a:lnTo>
                    <a:pt x="1361109" y="337820"/>
                  </a:lnTo>
                  <a:lnTo>
                    <a:pt x="1361109" y="286372"/>
                  </a:lnTo>
                  <a:lnTo>
                    <a:pt x="1361109" y="280022"/>
                  </a:lnTo>
                  <a:close/>
                </a:path>
                <a:path w="1998979" h="379094">
                  <a:moveTo>
                    <a:pt x="1687741" y="280035"/>
                  </a:moveTo>
                  <a:lnTo>
                    <a:pt x="1681899" y="280035"/>
                  </a:lnTo>
                  <a:lnTo>
                    <a:pt x="1673860" y="278841"/>
                  </a:lnTo>
                  <a:lnTo>
                    <a:pt x="1668043" y="275323"/>
                  </a:lnTo>
                  <a:lnTo>
                    <a:pt x="1664525" y="269506"/>
                  </a:lnTo>
                  <a:lnTo>
                    <a:pt x="1663344" y="261467"/>
                  </a:lnTo>
                  <a:lnTo>
                    <a:pt x="1663344" y="194652"/>
                  </a:lnTo>
                  <a:lnTo>
                    <a:pt x="1656194" y="153885"/>
                  </a:lnTo>
                  <a:lnTo>
                    <a:pt x="1635963" y="122605"/>
                  </a:lnTo>
                  <a:lnTo>
                    <a:pt x="1604505" y="102552"/>
                  </a:lnTo>
                  <a:lnTo>
                    <a:pt x="1563649" y="95491"/>
                  </a:lnTo>
                  <a:lnTo>
                    <a:pt x="1542897" y="97370"/>
                  </a:lnTo>
                  <a:lnTo>
                    <a:pt x="1523682" y="102984"/>
                  </a:lnTo>
                  <a:lnTo>
                    <a:pt x="1506156" y="112268"/>
                  </a:lnTo>
                  <a:lnTo>
                    <a:pt x="1490472" y="125183"/>
                  </a:lnTo>
                  <a:lnTo>
                    <a:pt x="1490472" y="101854"/>
                  </a:lnTo>
                  <a:lnTo>
                    <a:pt x="1395018" y="101854"/>
                  </a:lnTo>
                  <a:lnTo>
                    <a:pt x="1395018" y="372287"/>
                  </a:lnTo>
                  <a:lnTo>
                    <a:pt x="1490472" y="372287"/>
                  </a:lnTo>
                  <a:lnTo>
                    <a:pt x="1490472" y="228066"/>
                  </a:lnTo>
                  <a:lnTo>
                    <a:pt x="1493418" y="211467"/>
                  </a:lnTo>
                  <a:lnTo>
                    <a:pt x="1501736" y="198767"/>
                  </a:lnTo>
                  <a:lnTo>
                    <a:pt x="1514627" y="190627"/>
                  </a:lnTo>
                  <a:lnTo>
                    <a:pt x="1531302" y="187756"/>
                  </a:lnTo>
                  <a:lnTo>
                    <a:pt x="1546415" y="190538"/>
                  </a:lnTo>
                  <a:lnTo>
                    <a:pt x="1557947" y="198424"/>
                  </a:lnTo>
                  <a:lnTo>
                    <a:pt x="1565313" y="210794"/>
                  </a:lnTo>
                  <a:lnTo>
                    <a:pt x="1567891" y="226999"/>
                  </a:lnTo>
                  <a:lnTo>
                    <a:pt x="1567891" y="282676"/>
                  </a:lnTo>
                  <a:lnTo>
                    <a:pt x="1573758" y="321957"/>
                  </a:lnTo>
                  <a:lnTo>
                    <a:pt x="1591360" y="349961"/>
                  </a:lnTo>
                  <a:lnTo>
                    <a:pt x="1620685" y="366712"/>
                  </a:lnTo>
                  <a:lnTo>
                    <a:pt x="1661756" y="372287"/>
                  </a:lnTo>
                  <a:lnTo>
                    <a:pt x="1687741" y="372287"/>
                  </a:lnTo>
                  <a:lnTo>
                    <a:pt x="1687741" y="280035"/>
                  </a:lnTo>
                  <a:close/>
                </a:path>
                <a:path w="1998979" h="379094">
                  <a:moveTo>
                    <a:pt x="1998967" y="237058"/>
                  </a:moveTo>
                  <a:lnTo>
                    <a:pt x="1991753" y="191503"/>
                  </a:lnTo>
                  <a:lnTo>
                    <a:pt x="1971395" y="152400"/>
                  </a:lnTo>
                  <a:lnTo>
                    <a:pt x="1939975" y="122097"/>
                  </a:lnTo>
                  <a:lnTo>
                    <a:pt x="1900859" y="103111"/>
                  </a:lnTo>
                  <a:lnTo>
                    <a:pt x="1900859" y="237058"/>
                  </a:lnTo>
                  <a:lnTo>
                    <a:pt x="1897189" y="256628"/>
                  </a:lnTo>
                  <a:lnTo>
                    <a:pt x="1887016" y="272262"/>
                  </a:lnTo>
                  <a:lnTo>
                    <a:pt x="1871383" y="282740"/>
                  </a:lnTo>
                  <a:lnTo>
                    <a:pt x="1870964" y="282740"/>
                  </a:lnTo>
                  <a:lnTo>
                    <a:pt x="1852079" y="286372"/>
                  </a:lnTo>
                  <a:lnTo>
                    <a:pt x="1833194" y="282740"/>
                  </a:lnTo>
                  <a:lnTo>
                    <a:pt x="1832775" y="282740"/>
                  </a:lnTo>
                  <a:lnTo>
                    <a:pt x="1817154" y="272262"/>
                  </a:lnTo>
                  <a:lnTo>
                    <a:pt x="1806968" y="256628"/>
                  </a:lnTo>
                  <a:lnTo>
                    <a:pt x="1803298" y="237058"/>
                  </a:lnTo>
                  <a:lnTo>
                    <a:pt x="1806968" y="217500"/>
                  </a:lnTo>
                  <a:lnTo>
                    <a:pt x="1817154" y="201866"/>
                  </a:lnTo>
                  <a:lnTo>
                    <a:pt x="1832597" y="191503"/>
                  </a:lnTo>
                  <a:lnTo>
                    <a:pt x="1852079" y="187744"/>
                  </a:lnTo>
                  <a:lnTo>
                    <a:pt x="1871560" y="191503"/>
                  </a:lnTo>
                  <a:lnTo>
                    <a:pt x="1887016" y="201866"/>
                  </a:lnTo>
                  <a:lnTo>
                    <a:pt x="1897189" y="217500"/>
                  </a:lnTo>
                  <a:lnTo>
                    <a:pt x="1900859" y="237058"/>
                  </a:lnTo>
                  <a:lnTo>
                    <a:pt x="1900859" y="103111"/>
                  </a:lnTo>
                  <a:lnTo>
                    <a:pt x="1899526" y="102463"/>
                  </a:lnTo>
                  <a:lnTo>
                    <a:pt x="1852079" y="95478"/>
                  </a:lnTo>
                  <a:lnTo>
                    <a:pt x="1804631" y="102463"/>
                  </a:lnTo>
                  <a:lnTo>
                    <a:pt x="1764182" y="122097"/>
                  </a:lnTo>
                  <a:lnTo>
                    <a:pt x="1732762" y="152400"/>
                  </a:lnTo>
                  <a:lnTo>
                    <a:pt x="1714322" y="187744"/>
                  </a:lnTo>
                  <a:lnTo>
                    <a:pt x="1705190" y="237058"/>
                  </a:lnTo>
                  <a:lnTo>
                    <a:pt x="1712429" y="282740"/>
                  </a:lnTo>
                  <a:lnTo>
                    <a:pt x="1732762" y="321716"/>
                  </a:lnTo>
                  <a:lnTo>
                    <a:pt x="1764182" y="352018"/>
                  </a:lnTo>
                  <a:lnTo>
                    <a:pt x="1804631" y="371665"/>
                  </a:lnTo>
                  <a:lnTo>
                    <a:pt x="1852079" y="378650"/>
                  </a:lnTo>
                  <a:lnTo>
                    <a:pt x="1899526" y="371665"/>
                  </a:lnTo>
                  <a:lnTo>
                    <a:pt x="1939975" y="352018"/>
                  </a:lnTo>
                  <a:lnTo>
                    <a:pt x="1971395" y="321716"/>
                  </a:lnTo>
                  <a:lnTo>
                    <a:pt x="1989836" y="286372"/>
                  </a:lnTo>
                  <a:lnTo>
                    <a:pt x="1991741" y="282740"/>
                  </a:lnTo>
                  <a:lnTo>
                    <a:pt x="1998967" y="237058"/>
                  </a:lnTo>
                  <a:close/>
                </a:path>
              </a:pathLst>
            </a:custGeom>
            <a:solidFill>
              <a:srgbClr val="4A4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29242" y="687225"/>
              <a:ext cx="123021" cy="20999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918178" y="399782"/>
              <a:ext cx="7677784" cy="859155"/>
            </a:xfrm>
            <a:custGeom>
              <a:avLst/>
              <a:gdLst/>
              <a:ahLst/>
              <a:cxnLst/>
              <a:rect l="l" t="t" r="r" b="b"/>
              <a:pathLst>
                <a:path w="7677784" h="859155">
                  <a:moveTo>
                    <a:pt x="193484" y="818857"/>
                  </a:moveTo>
                  <a:lnTo>
                    <a:pt x="39370" y="818857"/>
                  </a:lnTo>
                  <a:lnTo>
                    <a:pt x="39370" y="723353"/>
                  </a:lnTo>
                  <a:lnTo>
                    <a:pt x="179666" y="723353"/>
                  </a:lnTo>
                  <a:lnTo>
                    <a:pt x="179666" y="689013"/>
                  </a:lnTo>
                  <a:lnTo>
                    <a:pt x="39370" y="689013"/>
                  </a:lnTo>
                  <a:lnTo>
                    <a:pt x="26797" y="689013"/>
                  </a:lnTo>
                  <a:lnTo>
                    <a:pt x="26797" y="688619"/>
                  </a:lnTo>
                  <a:lnTo>
                    <a:pt x="39370" y="688619"/>
                  </a:lnTo>
                  <a:lnTo>
                    <a:pt x="39370" y="600265"/>
                  </a:lnTo>
                  <a:lnTo>
                    <a:pt x="191389" y="600265"/>
                  </a:lnTo>
                  <a:lnTo>
                    <a:pt x="191389" y="564248"/>
                  </a:lnTo>
                  <a:lnTo>
                    <a:pt x="39370" y="564248"/>
                  </a:lnTo>
                  <a:lnTo>
                    <a:pt x="26797" y="564248"/>
                  </a:lnTo>
                  <a:lnTo>
                    <a:pt x="0" y="564159"/>
                  </a:lnTo>
                  <a:lnTo>
                    <a:pt x="0" y="599719"/>
                  </a:lnTo>
                  <a:lnTo>
                    <a:pt x="0" y="688619"/>
                  </a:lnTo>
                  <a:lnTo>
                    <a:pt x="0" y="722909"/>
                  </a:lnTo>
                  <a:lnTo>
                    <a:pt x="0" y="819429"/>
                  </a:lnTo>
                  <a:lnTo>
                    <a:pt x="0" y="854989"/>
                  </a:lnTo>
                  <a:lnTo>
                    <a:pt x="26797" y="854989"/>
                  </a:lnTo>
                  <a:lnTo>
                    <a:pt x="39370" y="854900"/>
                  </a:lnTo>
                  <a:lnTo>
                    <a:pt x="193484" y="854900"/>
                  </a:lnTo>
                  <a:lnTo>
                    <a:pt x="193484" y="818857"/>
                  </a:lnTo>
                  <a:close/>
                </a:path>
                <a:path w="7677784" h="859155">
                  <a:moveTo>
                    <a:pt x="425513" y="555879"/>
                  </a:moveTo>
                  <a:lnTo>
                    <a:pt x="389915" y="555879"/>
                  </a:lnTo>
                  <a:lnTo>
                    <a:pt x="389915" y="755650"/>
                  </a:lnTo>
                  <a:lnTo>
                    <a:pt x="389432" y="764984"/>
                  </a:lnTo>
                  <a:lnTo>
                    <a:pt x="372478" y="804291"/>
                  </a:lnTo>
                  <a:lnTo>
                    <a:pt x="336219" y="822947"/>
                  </a:lnTo>
                  <a:lnTo>
                    <a:pt x="327088" y="823506"/>
                  </a:lnTo>
                  <a:lnTo>
                    <a:pt x="317944" y="822947"/>
                  </a:lnTo>
                  <a:lnTo>
                    <a:pt x="280924" y="804291"/>
                  </a:lnTo>
                  <a:lnTo>
                    <a:pt x="263563" y="765225"/>
                  </a:lnTo>
                  <a:lnTo>
                    <a:pt x="263042" y="755650"/>
                  </a:lnTo>
                  <a:lnTo>
                    <a:pt x="263017" y="755230"/>
                  </a:lnTo>
                  <a:lnTo>
                    <a:pt x="275640" y="713028"/>
                  </a:lnTo>
                  <a:lnTo>
                    <a:pt x="308978" y="689584"/>
                  </a:lnTo>
                  <a:lnTo>
                    <a:pt x="326669" y="687387"/>
                  </a:lnTo>
                  <a:lnTo>
                    <a:pt x="335800" y="687933"/>
                  </a:lnTo>
                  <a:lnTo>
                    <a:pt x="372148" y="706602"/>
                  </a:lnTo>
                  <a:lnTo>
                    <a:pt x="385254" y="727798"/>
                  </a:lnTo>
                  <a:lnTo>
                    <a:pt x="385318" y="727925"/>
                  </a:lnTo>
                  <a:lnTo>
                    <a:pt x="387870" y="736498"/>
                  </a:lnTo>
                  <a:lnTo>
                    <a:pt x="389407" y="745731"/>
                  </a:lnTo>
                  <a:lnTo>
                    <a:pt x="389890" y="755230"/>
                  </a:lnTo>
                  <a:lnTo>
                    <a:pt x="389915" y="755650"/>
                  </a:lnTo>
                  <a:lnTo>
                    <a:pt x="389915" y="555879"/>
                  </a:lnTo>
                  <a:lnTo>
                    <a:pt x="387400" y="555879"/>
                  </a:lnTo>
                  <a:lnTo>
                    <a:pt x="387400" y="683615"/>
                  </a:lnTo>
                  <a:lnTo>
                    <a:pt x="387477" y="705027"/>
                  </a:lnTo>
                  <a:lnTo>
                    <a:pt x="387400" y="687387"/>
                  </a:lnTo>
                  <a:lnTo>
                    <a:pt x="387400" y="683615"/>
                  </a:lnTo>
                  <a:lnTo>
                    <a:pt x="384136" y="679348"/>
                  </a:lnTo>
                  <a:lnTo>
                    <a:pt x="351751" y="657085"/>
                  </a:lnTo>
                  <a:lnTo>
                    <a:pt x="320814" y="651789"/>
                  </a:lnTo>
                  <a:lnTo>
                    <a:pt x="307352" y="652653"/>
                  </a:lnTo>
                  <a:lnTo>
                    <a:pt x="271386" y="665607"/>
                  </a:lnTo>
                  <a:lnTo>
                    <a:pt x="236842" y="702881"/>
                  </a:lnTo>
                  <a:lnTo>
                    <a:pt x="224866" y="741362"/>
                  </a:lnTo>
                  <a:lnTo>
                    <a:pt x="224091" y="755230"/>
                  </a:lnTo>
                  <a:lnTo>
                    <a:pt x="224066" y="755650"/>
                  </a:lnTo>
                  <a:lnTo>
                    <a:pt x="231241" y="796328"/>
                  </a:lnTo>
                  <a:lnTo>
                    <a:pt x="251866" y="829411"/>
                  </a:lnTo>
                  <a:lnTo>
                    <a:pt x="294627" y="855687"/>
                  </a:lnTo>
                  <a:lnTo>
                    <a:pt x="320814" y="859091"/>
                  </a:lnTo>
                  <a:lnTo>
                    <a:pt x="331825" y="858507"/>
                  </a:lnTo>
                  <a:lnTo>
                    <a:pt x="369989" y="844499"/>
                  </a:lnTo>
                  <a:lnTo>
                    <a:pt x="387400" y="827443"/>
                  </a:lnTo>
                  <a:lnTo>
                    <a:pt x="387400" y="854913"/>
                  </a:lnTo>
                  <a:lnTo>
                    <a:pt x="425513" y="854913"/>
                  </a:lnTo>
                  <a:lnTo>
                    <a:pt x="425513" y="555879"/>
                  </a:lnTo>
                  <a:close/>
                </a:path>
                <a:path w="7677784" h="859155">
                  <a:moveTo>
                    <a:pt x="2654223" y="188239"/>
                  </a:moveTo>
                  <a:lnTo>
                    <a:pt x="2640927" y="146215"/>
                  </a:lnTo>
                  <a:lnTo>
                    <a:pt x="2618740" y="109423"/>
                  </a:lnTo>
                  <a:lnTo>
                    <a:pt x="2588730" y="78930"/>
                  </a:lnTo>
                  <a:lnTo>
                    <a:pt x="2552014" y="55816"/>
                  </a:lnTo>
                  <a:lnTo>
                    <a:pt x="2509672" y="41173"/>
                  </a:lnTo>
                  <a:lnTo>
                    <a:pt x="2462796" y="36042"/>
                  </a:lnTo>
                  <a:lnTo>
                    <a:pt x="2417114" y="40881"/>
                  </a:lnTo>
                  <a:lnTo>
                    <a:pt x="2375751" y="54749"/>
                  </a:lnTo>
                  <a:lnTo>
                    <a:pt x="2339670" y="76657"/>
                  </a:lnTo>
                  <a:lnTo>
                    <a:pt x="2309888" y="105651"/>
                  </a:lnTo>
                  <a:lnTo>
                    <a:pt x="2287371" y="140741"/>
                  </a:lnTo>
                  <a:lnTo>
                    <a:pt x="2273147" y="180975"/>
                  </a:lnTo>
                  <a:lnTo>
                    <a:pt x="2268182" y="225348"/>
                  </a:lnTo>
                  <a:lnTo>
                    <a:pt x="2273147" y="269735"/>
                  </a:lnTo>
                  <a:lnTo>
                    <a:pt x="2287371" y="309956"/>
                  </a:lnTo>
                  <a:lnTo>
                    <a:pt x="2309888" y="345059"/>
                  </a:lnTo>
                  <a:lnTo>
                    <a:pt x="2339670" y="374040"/>
                  </a:lnTo>
                  <a:lnTo>
                    <a:pt x="2375751" y="395960"/>
                  </a:lnTo>
                  <a:lnTo>
                    <a:pt x="2417114" y="409829"/>
                  </a:lnTo>
                  <a:lnTo>
                    <a:pt x="2462796" y="414655"/>
                  </a:lnTo>
                  <a:lnTo>
                    <a:pt x="2509672" y="409536"/>
                  </a:lnTo>
                  <a:lnTo>
                    <a:pt x="2552014" y="394881"/>
                  </a:lnTo>
                  <a:lnTo>
                    <a:pt x="2588730" y="371779"/>
                  </a:lnTo>
                  <a:lnTo>
                    <a:pt x="2618740" y="341287"/>
                  </a:lnTo>
                  <a:lnTo>
                    <a:pt x="2640927" y="304495"/>
                  </a:lnTo>
                  <a:lnTo>
                    <a:pt x="2654223" y="262470"/>
                  </a:lnTo>
                  <a:lnTo>
                    <a:pt x="2546578" y="262470"/>
                  </a:lnTo>
                  <a:lnTo>
                    <a:pt x="2533040" y="284873"/>
                  </a:lnTo>
                  <a:lnTo>
                    <a:pt x="2513838" y="302107"/>
                  </a:lnTo>
                  <a:lnTo>
                    <a:pt x="2490051" y="313182"/>
                  </a:lnTo>
                  <a:lnTo>
                    <a:pt x="2462796" y="317093"/>
                  </a:lnTo>
                  <a:lnTo>
                    <a:pt x="2426932" y="310134"/>
                  </a:lnTo>
                  <a:lnTo>
                    <a:pt x="2398166" y="290906"/>
                  </a:lnTo>
                  <a:lnTo>
                    <a:pt x="2379053" y="261835"/>
                  </a:lnTo>
                  <a:lnTo>
                    <a:pt x="2372118" y="225348"/>
                  </a:lnTo>
                  <a:lnTo>
                    <a:pt x="2379053" y="188874"/>
                  </a:lnTo>
                  <a:lnTo>
                    <a:pt x="2398166" y="159791"/>
                  </a:lnTo>
                  <a:lnTo>
                    <a:pt x="2426932" y="140563"/>
                  </a:lnTo>
                  <a:lnTo>
                    <a:pt x="2462796" y="133616"/>
                  </a:lnTo>
                  <a:lnTo>
                    <a:pt x="2490051" y="137528"/>
                  </a:lnTo>
                  <a:lnTo>
                    <a:pt x="2513838" y="148590"/>
                  </a:lnTo>
                  <a:lnTo>
                    <a:pt x="2533040" y="165823"/>
                  </a:lnTo>
                  <a:lnTo>
                    <a:pt x="2546578" y="188239"/>
                  </a:lnTo>
                  <a:lnTo>
                    <a:pt x="2654223" y="188239"/>
                  </a:lnTo>
                  <a:close/>
                </a:path>
                <a:path w="7677784" h="859155">
                  <a:moveTo>
                    <a:pt x="2786748" y="137883"/>
                  </a:moveTo>
                  <a:lnTo>
                    <a:pt x="2691295" y="137883"/>
                  </a:lnTo>
                  <a:lnTo>
                    <a:pt x="2691295" y="408317"/>
                  </a:lnTo>
                  <a:lnTo>
                    <a:pt x="2786748" y="408317"/>
                  </a:lnTo>
                  <a:lnTo>
                    <a:pt x="2786748" y="137883"/>
                  </a:lnTo>
                  <a:close/>
                </a:path>
                <a:path w="7677784" h="859155">
                  <a:moveTo>
                    <a:pt x="2796857" y="57264"/>
                  </a:moveTo>
                  <a:lnTo>
                    <a:pt x="2792438" y="34455"/>
                  </a:lnTo>
                  <a:lnTo>
                    <a:pt x="2780271" y="16306"/>
                  </a:lnTo>
                  <a:lnTo>
                    <a:pt x="2761945" y="4318"/>
                  </a:lnTo>
                  <a:lnTo>
                    <a:pt x="2739047" y="0"/>
                  </a:lnTo>
                  <a:lnTo>
                    <a:pt x="2716136" y="4318"/>
                  </a:lnTo>
                  <a:lnTo>
                    <a:pt x="2697810" y="16306"/>
                  </a:lnTo>
                  <a:lnTo>
                    <a:pt x="2685656" y="34455"/>
                  </a:lnTo>
                  <a:lnTo>
                    <a:pt x="2681249" y="57264"/>
                  </a:lnTo>
                  <a:lnTo>
                    <a:pt x="2685656" y="80098"/>
                  </a:lnTo>
                  <a:lnTo>
                    <a:pt x="2697810" y="98247"/>
                  </a:lnTo>
                  <a:lnTo>
                    <a:pt x="2716136" y="110210"/>
                  </a:lnTo>
                  <a:lnTo>
                    <a:pt x="2739047" y="114528"/>
                  </a:lnTo>
                  <a:lnTo>
                    <a:pt x="2761945" y="110210"/>
                  </a:lnTo>
                  <a:lnTo>
                    <a:pt x="2780271" y="98247"/>
                  </a:lnTo>
                  <a:lnTo>
                    <a:pt x="2792438" y="80098"/>
                  </a:lnTo>
                  <a:lnTo>
                    <a:pt x="2796857" y="57264"/>
                  </a:lnTo>
                  <a:close/>
                </a:path>
                <a:path w="7677784" h="859155">
                  <a:moveTo>
                    <a:pt x="3081604" y="114515"/>
                  </a:moveTo>
                  <a:lnTo>
                    <a:pt x="3061868" y="82715"/>
                  </a:lnTo>
                  <a:lnTo>
                    <a:pt x="3029635" y="30746"/>
                  </a:lnTo>
                  <a:lnTo>
                    <a:pt x="2915094" y="30746"/>
                  </a:lnTo>
                  <a:lnTo>
                    <a:pt x="2863126" y="114515"/>
                  </a:lnTo>
                  <a:lnTo>
                    <a:pt x="2952216" y="114515"/>
                  </a:lnTo>
                  <a:lnTo>
                    <a:pt x="2972358" y="82715"/>
                  </a:lnTo>
                  <a:lnTo>
                    <a:pt x="2992513" y="114515"/>
                  </a:lnTo>
                  <a:lnTo>
                    <a:pt x="3081604" y="114515"/>
                  </a:lnTo>
                  <a:close/>
                </a:path>
                <a:path w="7677784" h="859155">
                  <a:moveTo>
                    <a:pt x="3119259" y="275196"/>
                  </a:moveTo>
                  <a:lnTo>
                    <a:pt x="3114675" y="245503"/>
                  </a:lnTo>
                  <a:lnTo>
                    <a:pt x="3112020" y="228282"/>
                  </a:lnTo>
                  <a:lnTo>
                    <a:pt x="3103715" y="212090"/>
                  </a:lnTo>
                  <a:lnTo>
                    <a:pt x="3091675" y="188645"/>
                  </a:lnTo>
                  <a:lnTo>
                    <a:pt x="3060281" y="158115"/>
                  </a:lnTo>
                  <a:lnTo>
                    <a:pt x="3019882" y="138480"/>
                  </a:lnTo>
                  <a:lnTo>
                    <a:pt x="3020047" y="138480"/>
                  </a:lnTo>
                  <a:lnTo>
                    <a:pt x="3017443" y="138099"/>
                  </a:lnTo>
                  <a:lnTo>
                    <a:pt x="3017443" y="245503"/>
                  </a:lnTo>
                  <a:lnTo>
                    <a:pt x="2927820" y="245503"/>
                  </a:lnTo>
                  <a:lnTo>
                    <a:pt x="2935313" y="231559"/>
                  </a:lnTo>
                  <a:lnTo>
                    <a:pt x="2945523" y="221043"/>
                  </a:lnTo>
                  <a:lnTo>
                    <a:pt x="2958020" y="214401"/>
                  </a:lnTo>
                  <a:lnTo>
                    <a:pt x="2972358" y="212090"/>
                  </a:lnTo>
                  <a:lnTo>
                    <a:pt x="2987344" y="214401"/>
                  </a:lnTo>
                  <a:lnTo>
                    <a:pt x="2987014" y="214401"/>
                  </a:lnTo>
                  <a:lnTo>
                    <a:pt x="2999676" y="220840"/>
                  </a:lnTo>
                  <a:lnTo>
                    <a:pt x="3010103" y="231330"/>
                  </a:lnTo>
                  <a:lnTo>
                    <a:pt x="3017443" y="245503"/>
                  </a:lnTo>
                  <a:lnTo>
                    <a:pt x="3017443" y="138099"/>
                  </a:lnTo>
                  <a:lnTo>
                    <a:pt x="2972358" y="131483"/>
                  </a:lnTo>
                  <a:lnTo>
                    <a:pt x="2924911" y="138480"/>
                  </a:lnTo>
                  <a:lnTo>
                    <a:pt x="2884462" y="158115"/>
                  </a:lnTo>
                  <a:lnTo>
                    <a:pt x="2853055" y="188417"/>
                  </a:lnTo>
                  <a:lnTo>
                    <a:pt x="2832709" y="227406"/>
                  </a:lnTo>
                  <a:lnTo>
                    <a:pt x="2825483" y="273075"/>
                  </a:lnTo>
                  <a:lnTo>
                    <a:pt x="2832620" y="318147"/>
                  </a:lnTo>
                  <a:lnTo>
                    <a:pt x="2832709" y="318757"/>
                  </a:lnTo>
                  <a:lnTo>
                    <a:pt x="2853055" y="357733"/>
                  </a:lnTo>
                  <a:lnTo>
                    <a:pt x="2884462" y="388035"/>
                  </a:lnTo>
                  <a:lnTo>
                    <a:pt x="2924911" y="407670"/>
                  </a:lnTo>
                  <a:lnTo>
                    <a:pt x="2972358" y="414655"/>
                  </a:lnTo>
                  <a:lnTo>
                    <a:pt x="3020949" y="407670"/>
                  </a:lnTo>
                  <a:lnTo>
                    <a:pt x="3021139" y="407670"/>
                  </a:lnTo>
                  <a:lnTo>
                    <a:pt x="3062909" y="387883"/>
                  </a:lnTo>
                  <a:lnTo>
                    <a:pt x="3095256" y="357390"/>
                  </a:lnTo>
                  <a:lnTo>
                    <a:pt x="3107639" y="334060"/>
                  </a:lnTo>
                  <a:lnTo>
                    <a:pt x="3116072" y="318147"/>
                  </a:lnTo>
                  <a:lnTo>
                    <a:pt x="3015856" y="318147"/>
                  </a:lnTo>
                  <a:lnTo>
                    <a:pt x="3009176" y="323989"/>
                  </a:lnTo>
                  <a:lnTo>
                    <a:pt x="2999803" y="329082"/>
                  </a:lnTo>
                  <a:lnTo>
                    <a:pt x="2988259" y="332689"/>
                  </a:lnTo>
                  <a:lnTo>
                    <a:pt x="2975013" y="334060"/>
                  </a:lnTo>
                  <a:lnTo>
                    <a:pt x="2959074" y="331736"/>
                  </a:lnTo>
                  <a:lnTo>
                    <a:pt x="2945650" y="325043"/>
                  </a:lnTo>
                  <a:lnTo>
                    <a:pt x="2935122" y="314375"/>
                  </a:lnTo>
                  <a:lnTo>
                    <a:pt x="2927820" y="300126"/>
                  </a:lnTo>
                  <a:lnTo>
                    <a:pt x="3117126" y="300126"/>
                  </a:lnTo>
                  <a:lnTo>
                    <a:pt x="3118726" y="293230"/>
                  </a:lnTo>
                  <a:lnTo>
                    <a:pt x="3119259" y="282625"/>
                  </a:lnTo>
                  <a:lnTo>
                    <a:pt x="3119259" y="275196"/>
                  </a:lnTo>
                  <a:close/>
                </a:path>
                <a:path w="7677784" h="859155">
                  <a:moveTo>
                    <a:pt x="3449053" y="316077"/>
                  </a:moveTo>
                  <a:lnTo>
                    <a:pt x="3443211" y="316077"/>
                  </a:lnTo>
                  <a:lnTo>
                    <a:pt x="3435172" y="314883"/>
                  </a:lnTo>
                  <a:lnTo>
                    <a:pt x="3429368" y="311365"/>
                  </a:lnTo>
                  <a:lnTo>
                    <a:pt x="3425837" y="305549"/>
                  </a:lnTo>
                  <a:lnTo>
                    <a:pt x="3424656" y="297510"/>
                  </a:lnTo>
                  <a:lnTo>
                    <a:pt x="3424656" y="230695"/>
                  </a:lnTo>
                  <a:lnTo>
                    <a:pt x="3417506" y="189928"/>
                  </a:lnTo>
                  <a:lnTo>
                    <a:pt x="3397288" y="158648"/>
                  </a:lnTo>
                  <a:lnTo>
                    <a:pt x="3365817" y="138595"/>
                  </a:lnTo>
                  <a:lnTo>
                    <a:pt x="3324961" y="131533"/>
                  </a:lnTo>
                  <a:lnTo>
                    <a:pt x="3304209" y="133413"/>
                  </a:lnTo>
                  <a:lnTo>
                    <a:pt x="3284994" y="139026"/>
                  </a:lnTo>
                  <a:lnTo>
                    <a:pt x="3267468" y="148310"/>
                  </a:lnTo>
                  <a:lnTo>
                    <a:pt x="3251784" y="161226"/>
                  </a:lnTo>
                  <a:lnTo>
                    <a:pt x="3251784" y="137896"/>
                  </a:lnTo>
                  <a:lnTo>
                    <a:pt x="3156343" y="137896"/>
                  </a:lnTo>
                  <a:lnTo>
                    <a:pt x="3156343" y="408330"/>
                  </a:lnTo>
                  <a:lnTo>
                    <a:pt x="3251784" y="408330"/>
                  </a:lnTo>
                  <a:lnTo>
                    <a:pt x="3251784" y="264109"/>
                  </a:lnTo>
                  <a:lnTo>
                    <a:pt x="3254730" y="247510"/>
                  </a:lnTo>
                  <a:lnTo>
                    <a:pt x="3263049" y="234810"/>
                  </a:lnTo>
                  <a:lnTo>
                    <a:pt x="3275939" y="226669"/>
                  </a:lnTo>
                  <a:lnTo>
                    <a:pt x="3292614" y="223799"/>
                  </a:lnTo>
                  <a:lnTo>
                    <a:pt x="3307727" y="226580"/>
                  </a:lnTo>
                  <a:lnTo>
                    <a:pt x="3319259" y="234467"/>
                  </a:lnTo>
                  <a:lnTo>
                    <a:pt x="3326625" y="246837"/>
                  </a:lnTo>
                  <a:lnTo>
                    <a:pt x="3329203" y="263042"/>
                  </a:lnTo>
                  <a:lnTo>
                    <a:pt x="3329203" y="318719"/>
                  </a:lnTo>
                  <a:lnTo>
                    <a:pt x="3335070" y="358000"/>
                  </a:lnTo>
                  <a:lnTo>
                    <a:pt x="3352673" y="386003"/>
                  </a:lnTo>
                  <a:lnTo>
                    <a:pt x="3382010" y="402755"/>
                  </a:lnTo>
                  <a:lnTo>
                    <a:pt x="3423069" y="408330"/>
                  </a:lnTo>
                  <a:lnTo>
                    <a:pt x="3449053" y="408330"/>
                  </a:lnTo>
                  <a:lnTo>
                    <a:pt x="3449053" y="316077"/>
                  </a:lnTo>
                  <a:close/>
                </a:path>
                <a:path w="7677784" h="859155">
                  <a:moveTo>
                    <a:pt x="3758146" y="249237"/>
                  </a:moveTo>
                  <a:lnTo>
                    <a:pt x="3741636" y="201980"/>
                  </a:lnTo>
                  <a:lnTo>
                    <a:pt x="3710013" y="164731"/>
                  </a:lnTo>
                  <a:lnTo>
                    <a:pt x="3666274" y="140296"/>
                  </a:lnTo>
                  <a:lnTo>
                    <a:pt x="3613378" y="131521"/>
                  </a:lnTo>
                  <a:lnTo>
                    <a:pt x="3565931" y="138506"/>
                  </a:lnTo>
                  <a:lnTo>
                    <a:pt x="3525469" y="158140"/>
                  </a:lnTo>
                  <a:lnTo>
                    <a:pt x="3494062" y="188442"/>
                  </a:lnTo>
                  <a:lnTo>
                    <a:pt x="3473716" y="227431"/>
                  </a:lnTo>
                  <a:lnTo>
                    <a:pt x="3466490" y="273100"/>
                  </a:lnTo>
                  <a:lnTo>
                    <a:pt x="3473716" y="318782"/>
                  </a:lnTo>
                  <a:lnTo>
                    <a:pt x="3494062" y="357759"/>
                  </a:lnTo>
                  <a:lnTo>
                    <a:pt x="3525469" y="388061"/>
                  </a:lnTo>
                  <a:lnTo>
                    <a:pt x="3565931" y="407708"/>
                  </a:lnTo>
                  <a:lnTo>
                    <a:pt x="3613378" y="414693"/>
                  </a:lnTo>
                  <a:lnTo>
                    <a:pt x="3666274" y="405917"/>
                  </a:lnTo>
                  <a:lnTo>
                    <a:pt x="3710013" y="381482"/>
                  </a:lnTo>
                  <a:lnTo>
                    <a:pt x="3741636" y="344220"/>
                  </a:lnTo>
                  <a:lnTo>
                    <a:pt x="3758146" y="296964"/>
                  </a:lnTo>
                  <a:lnTo>
                    <a:pt x="3656850" y="296964"/>
                  </a:lnTo>
                  <a:lnTo>
                    <a:pt x="3649167" y="307428"/>
                  </a:lnTo>
                  <a:lnTo>
                    <a:pt x="3639096" y="315455"/>
                  </a:lnTo>
                  <a:lnTo>
                    <a:pt x="3627031" y="320598"/>
                  </a:lnTo>
                  <a:lnTo>
                    <a:pt x="3613378" y="322414"/>
                  </a:lnTo>
                  <a:lnTo>
                    <a:pt x="3593896" y="318668"/>
                  </a:lnTo>
                  <a:lnTo>
                    <a:pt x="3578441" y="308305"/>
                  </a:lnTo>
                  <a:lnTo>
                    <a:pt x="3568255" y="292671"/>
                  </a:lnTo>
                  <a:lnTo>
                    <a:pt x="3564585" y="273100"/>
                  </a:lnTo>
                  <a:lnTo>
                    <a:pt x="3568255" y="253542"/>
                  </a:lnTo>
                  <a:lnTo>
                    <a:pt x="3578441" y="237909"/>
                  </a:lnTo>
                  <a:lnTo>
                    <a:pt x="3593896" y="227545"/>
                  </a:lnTo>
                  <a:lnTo>
                    <a:pt x="3613378" y="223786"/>
                  </a:lnTo>
                  <a:lnTo>
                    <a:pt x="3627031" y="225602"/>
                  </a:lnTo>
                  <a:lnTo>
                    <a:pt x="3639096" y="230746"/>
                  </a:lnTo>
                  <a:lnTo>
                    <a:pt x="3649167" y="238772"/>
                  </a:lnTo>
                  <a:lnTo>
                    <a:pt x="3656850" y="249237"/>
                  </a:lnTo>
                  <a:lnTo>
                    <a:pt x="3758146" y="249237"/>
                  </a:lnTo>
                  <a:close/>
                </a:path>
                <a:path w="7677784" h="859155">
                  <a:moveTo>
                    <a:pt x="3890657" y="137883"/>
                  </a:moveTo>
                  <a:lnTo>
                    <a:pt x="3795217" y="137883"/>
                  </a:lnTo>
                  <a:lnTo>
                    <a:pt x="3795217" y="408317"/>
                  </a:lnTo>
                  <a:lnTo>
                    <a:pt x="3890657" y="408317"/>
                  </a:lnTo>
                  <a:lnTo>
                    <a:pt x="3890657" y="137883"/>
                  </a:lnTo>
                  <a:close/>
                </a:path>
                <a:path w="7677784" h="859155">
                  <a:moveTo>
                    <a:pt x="3900767" y="57264"/>
                  </a:moveTo>
                  <a:lnTo>
                    <a:pt x="3896360" y="34455"/>
                  </a:lnTo>
                  <a:lnTo>
                    <a:pt x="3884193" y="16306"/>
                  </a:lnTo>
                  <a:lnTo>
                    <a:pt x="3865854" y="4318"/>
                  </a:lnTo>
                  <a:lnTo>
                    <a:pt x="3842969" y="0"/>
                  </a:lnTo>
                  <a:lnTo>
                    <a:pt x="3820071" y="4318"/>
                  </a:lnTo>
                  <a:lnTo>
                    <a:pt x="3801745" y="16306"/>
                  </a:lnTo>
                  <a:lnTo>
                    <a:pt x="3789578" y="34455"/>
                  </a:lnTo>
                  <a:lnTo>
                    <a:pt x="3785158" y="57264"/>
                  </a:lnTo>
                  <a:lnTo>
                    <a:pt x="3789578" y="80098"/>
                  </a:lnTo>
                  <a:lnTo>
                    <a:pt x="3801745" y="98247"/>
                  </a:lnTo>
                  <a:lnTo>
                    <a:pt x="3820071" y="110210"/>
                  </a:lnTo>
                  <a:lnTo>
                    <a:pt x="3842969" y="114528"/>
                  </a:lnTo>
                  <a:lnTo>
                    <a:pt x="3865854" y="110210"/>
                  </a:lnTo>
                  <a:lnTo>
                    <a:pt x="3884193" y="98247"/>
                  </a:lnTo>
                  <a:lnTo>
                    <a:pt x="3896360" y="80098"/>
                  </a:lnTo>
                  <a:lnTo>
                    <a:pt x="3900767" y="57264"/>
                  </a:lnTo>
                  <a:close/>
                </a:path>
                <a:path w="7677784" h="859155">
                  <a:moveTo>
                    <a:pt x="4246499" y="316064"/>
                  </a:moveTo>
                  <a:lnTo>
                    <a:pt x="4240669" y="316064"/>
                  </a:lnTo>
                  <a:lnTo>
                    <a:pt x="4232618" y="314871"/>
                  </a:lnTo>
                  <a:lnTo>
                    <a:pt x="4226814" y="311353"/>
                  </a:lnTo>
                  <a:lnTo>
                    <a:pt x="4223283" y="305536"/>
                  </a:lnTo>
                  <a:lnTo>
                    <a:pt x="4222102" y="297497"/>
                  </a:lnTo>
                  <a:lnTo>
                    <a:pt x="4222102" y="223786"/>
                  </a:lnTo>
                  <a:lnTo>
                    <a:pt x="4222102" y="157505"/>
                  </a:lnTo>
                  <a:lnTo>
                    <a:pt x="4222102" y="137883"/>
                  </a:lnTo>
                  <a:lnTo>
                    <a:pt x="4126661" y="137883"/>
                  </a:lnTo>
                  <a:lnTo>
                    <a:pt x="4126661" y="157505"/>
                  </a:lnTo>
                  <a:lnTo>
                    <a:pt x="4126661" y="273100"/>
                  </a:lnTo>
                  <a:lnTo>
                    <a:pt x="4122991" y="292671"/>
                  </a:lnTo>
                  <a:lnTo>
                    <a:pt x="4112806" y="308305"/>
                  </a:lnTo>
                  <a:lnTo>
                    <a:pt x="4097185" y="318782"/>
                  </a:lnTo>
                  <a:lnTo>
                    <a:pt x="4096753" y="318782"/>
                  </a:lnTo>
                  <a:lnTo>
                    <a:pt x="4077868" y="322414"/>
                  </a:lnTo>
                  <a:lnTo>
                    <a:pt x="4058983" y="318782"/>
                  </a:lnTo>
                  <a:lnTo>
                    <a:pt x="4058564" y="318782"/>
                  </a:lnTo>
                  <a:lnTo>
                    <a:pt x="4042943" y="308305"/>
                  </a:lnTo>
                  <a:lnTo>
                    <a:pt x="4032758" y="292671"/>
                  </a:lnTo>
                  <a:lnTo>
                    <a:pt x="4029087" y="273100"/>
                  </a:lnTo>
                  <a:lnTo>
                    <a:pt x="4032758" y="253542"/>
                  </a:lnTo>
                  <a:lnTo>
                    <a:pt x="4042943" y="237909"/>
                  </a:lnTo>
                  <a:lnTo>
                    <a:pt x="4058386" y="227545"/>
                  </a:lnTo>
                  <a:lnTo>
                    <a:pt x="4077868" y="223786"/>
                  </a:lnTo>
                  <a:lnTo>
                    <a:pt x="4097350" y="227545"/>
                  </a:lnTo>
                  <a:lnTo>
                    <a:pt x="4112806" y="237909"/>
                  </a:lnTo>
                  <a:lnTo>
                    <a:pt x="4122991" y="253542"/>
                  </a:lnTo>
                  <a:lnTo>
                    <a:pt x="4126661" y="273100"/>
                  </a:lnTo>
                  <a:lnTo>
                    <a:pt x="4126661" y="157505"/>
                  </a:lnTo>
                  <a:lnTo>
                    <a:pt x="4112247" y="146507"/>
                  </a:lnTo>
                  <a:lnTo>
                    <a:pt x="4096105" y="138341"/>
                  </a:lnTo>
                  <a:lnTo>
                    <a:pt x="4078262" y="133261"/>
                  </a:lnTo>
                  <a:lnTo>
                    <a:pt x="4058780" y="131521"/>
                  </a:lnTo>
                  <a:lnTo>
                    <a:pt x="4017391" y="138506"/>
                  </a:lnTo>
                  <a:lnTo>
                    <a:pt x="3982186" y="158140"/>
                  </a:lnTo>
                  <a:lnTo>
                    <a:pt x="3954894" y="188442"/>
                  </a:lnTo>
                  <a:lnTo>
                    <a:pt x="3938905" y="223786"/>
                  </a:lnTo>
                  <a:lnTo>
                    <a:pt x="3930993" y="273100"/>
                  </a:lnTo>
                  <a:lnTo>
                    <a:pt x="3937254" y="318782"/>
                  </a:lnTo>
                  <a:lnTo>
                    <a:pt x="3954894" y="357759"/>
                  </a:lnTo>
                  <a:lnTo>
                    <a:pt x="3982186" y="388061"/>
                  </a:lnTo>
                  <a:lnTo>
                    <a:pt x="4017391" y="407708"/>
                  </a:lnTo>
                  <a:lnTo>
                    <a:pt x="4058780" y="414693"/>
                  </a:lnTo>
                  <a:lnTo>
                    <a:pt x="4083088" y="411886"/>
                  </a:lnTo>
                  <a:lnTo>
                    <a:pt x="4104919" y="403821"/>
                  </a:lnTo>
                  <a:lnTo>
                    <a:pt x="4123956" y="390969"/>
                  </a:lnTo>
                  <a:lnTo>
                    <a:pt x="4139920" y="373862"/>
                  </a:lnTo>
                  <a:lnTo>
                    <a:pt x="4153331" y="388861"/>
                  </a:lnTo>
                  <a:lnTo>
                    <a:pt x="4171264" y="399643"/>
                  </a:lnTo>
                  <a:lnTo>
                    <a:pt x="4193679" y="406146"/>
                  </a:lnTo>
                  <a:lnTo>
                    <a:pt x="4220515" y="408330"/>
                  </a:lnTo>
                  <a:lnTo>
                    <a:pt x="4246499" y="408330"/>
                  </a:lnTo>
                  <a:lnTo>
                    <a:pt x="4246499" y="373862"/>
                  </a:lnTo>
                  <a:lnTo>
                    <a:pt x="4246499" y="322414"/>
                  </a:lnTo>
                  <a:lnTo>
                    <a:pt x="4246499" y="316064"/>
                  </a:lnTo>
                  <a:close/>
                </a:path>
                <a:path w="7677784" h="859155">
                  <a:moveTo>
                    <a:pt x="4695063" y="326682"/>
                  </a:moveTo>
                  <a:lnTo>
                    <a:pt x="4679683" y="326682"/>
                  </a:lnTo>
                  <a:lnTo>
                    <a:pt x="4671720" y="325628"/>
                  </a:lnTo>
                  <a:lnTo>
                    <a:pt x="4664303" y="323507"/>
                  </a:lnTo>
                  <a:lnTo>
                    <a:pt x="4671428" y="308127"/>
                  </a:lnTo>
                  <a:lnTo>
                    <a:pt x="4676762" y="291553"/>
                  </a:lnTo>
                  <a:lnTo>
                    <a:pt x="4680115" y="273977"/>
                  </a:lnTo>
                  <a:lnTo>
                    <a:pt x="4680636" y="265696"/>
                  </a:lnTo>
                  <a:lnTo>
                    <a:pt x="4681271" y="255625"/>
                  </a:lnTo>
                  <a:lnTo>
                    <a:pt x="4681271" y="224332"/>
                  </a:lnTo>
                  <a:lnTo>
                    <a:pt x="4593780" y="224332"/>
                  </a:lnTo>
                  <a:lnTo>
                    <a:pt x="4593691" y="263042"/>
                  </a:lnTo>
                  <a:lnTo>
                    <a:pt x="4593247" y="265696"/>
                  </a:lnTo>
                  <a:lnTo>
                    <a:pt x="4590935" y="263042"/>
                  </a:lnTo>
                  <a:lnTo>
                    <a:pt x="4549229" y="215315"/>
                  </a:lnTo>
                  <a:lnTo>
                    <a:pt x="4574641" y="198120"/>
                  </a:lnTo>
                  <a:lnTo>
                    <a:pt x="4595368" y="178333"/>
                  </a:lnTo>
                  <a:lnTo>
                    <a:pt x="4607395" y="158051"/>
                  </a:lnTo>
                  <a:lnTo>
                    <a:pt x="4609338" y="154774"/>
                  </a:lnTo>
                  <a:lnTo>
                    <a:pt x="4614367" y="126771"/>
                  </a:lnTo>
                  <a:lnTo>
                    <a:pt x="4614456" y="126238"/>
                  </a:lnTo>
                  <a:lnTo>
                    <a:pt x="4610493" y="108737"/>
                  </a:lnTo>
                  <a:lnTo>
                    <a:pt x="4606239" y="90004"/>
                  </a:lnTo>
                  <a:lnTo>
                    <a:pt x="4583696" y="61480"/>
                  </a:lnTo>
                  <a:lnTo>
                    <a:pt x="4550029" y="42799"/>
                  </a:lnTo>
                  <a:lnTo>
                    <a:pt x="4534916" y="40373"/>
                  </a:lnTo>
                  <a:lnTo>
                    <a:pt x="4534916" y="328269"/>
                  </a:lnTo>
                  <a:lnTo>
                    <a:pt x="4529607" y="329323"/>
                  </a:lnTo>
                  <a:lnTo>
                    <a:pt x="4523778" y="329857"/>
                  </a:lnTo>
                  <a:lnTo>
                    <a:pt x="4517949" y="329857"/>
                  </a:lnTo>
                  <a:lnTo>
                    <a:pt x="4496460" y="326847"/>
                  </a:lnTo>
                  <a:lnTo>
                    <a:pt x="4479696" y="318528"/>
                  </a:lnTo>
                  <a:lnTo>
                    <a:pt x="4468800" y="305930"/>
                  </a:lnTo>
                  <a:lnTo>
                    <a:pt x="4464913" y="290093"/>
                  </a:lnTo>
                  <a:lnTo>
                    <a:pt x="4465701" y="282727"/>
                  </a:lnTo>
                  <a:lnTo>
                    <a:pt x="4467974" y="275767"/>
                  </a:lnTo>
                  <a:lnTo>
                    <a:pt x="4471632" y="269214"/>
                  </a:lnTo>
                  <a:lnTo>
                    <a:pt x="4476585" y="263042"/>
                  </a:lnTo>
                  <a:lnTo>
                    <a:pt x="4534916" y="328269"/>
                  </a:lnTo>
                  <a:lnTo>
                    <a:pt x="4534916" y="40373"/>
                  </a:lnTo>
                  <a:lnTo>
                    <a:pt x="4528020" y="39255"/>
                  </a:lnTo>
                  <a:lnTo>
                    <a:pt x="4528020" y="126238"/>
                  </a:lnTo>
                  <a:lnTo>
                    <a:pt x="4526102" y="134937"/>
                  </a:lnTo>
                  <a:lnTo>
                    <a:pt x="4520666" y="142938"/>
                  </a:lnTo>
                  <a:lnTo>
                    <a:pt x="4512132" y="150545"/>
                  </a:lnTo>
                  <a:lnTo>
                    <a:pt x="4500969" y="158051"/>
                  </a:lnTo>
                  <a:lnTo>
                    <a:pt x="4495711" y="149809"/>
                  </a:lnTo>
                  <a:lnTo>
                    <a:pt x="4491888" y="141808"/>
                  </a:lnTo>
                  <a:lnTo>
                    <a:pt x="4489564" y="134112"/>
                  </a:lnTo>
                  <a:lnTo>
                    <a:pt x="4488777" y="126771"/>
                  </a:lnTo>
                  <a:lnTo>
                    <a:pt x="4490301" y="119024"/>
                  </a:lnTo>
                  <a:lnTo>
                    <a:pt x="4490339" y="118808"/>
                  </a:lnTo>
                  <a:lnTo>
                    <a:pt x="4494542" y="113182"/>
                  </a:lnTo>
                  <a:lnTo>
                    <a:pt x="4500638" y="109842"/>
                  </a:lnTo>
                  <a:lnTo>
                    <a:pt x="4507865" y="108737"/>
                  </a:lnTo>
                  <a:lnTo>
                    <a:pt x="4515713" y="109982"/>
                  </a:lnTo>
                  <a:lnTo>
                    <a:pt x="4522127" y="113512"/>
                  </a:lnTo>
                  <a:lnTo>
                    <a:pt x="4526445" y="119024"/>
                  </a:lnTo>
                  <a:lnTo>
                    <a:pt x="4528020" y="126238"/>
                  </a:lnTo>
                  <a:lnTo>
                    <a:pt x="4528020" y="39255"/>
                  </a:lnTo>
                  <a:lnTo>
                    <a:pt x="4466856" y="42799"/>
                  </a:lnTo>
                  <a:lnTo>
                    <a:pt x="4433367" y="61480"/>
                  </a:lnTo>
                  <a:lnTo>
                    <a:pt x="4402874" y="126238"/>
                  </a:lnTo>
                  <a:lnTo>
                    <a:pt x="4404512" y="144386"/>
                  </a:lnTo>
                  <a:lnTo>
                    <a:pt x="4409173" y="162890"/>
                  </a:lnTo>
                  <a:lnTo>
                    <a:pt x="4416526" y="181495"/>
                  </a:lnTo>
                  <a:lnTo>
                    <a:pt x="4426204" y="199936"/>
                  </a:lnTo>
                  <a:lnTo>
                    <a:pt x="4405846" y="216865"/>
                  </a:lnTo>
                  <a:lnTo>
                    <a:pt x="4388955" y="237921"/>
                  </a:lnTo>
                  <a:lnTo>
                    <a:pt x="4377436" y="263855"/>
                  </a:lnTo>
                  <a:lnTo>
                    <a:pt x="4373169" y="295389"/>
                  </a:lnTo>
                  <a:lnTo>
                    <a:pt x="4379696" y="335089"/>
                  </a:lnTo>
                  <a:lnTo>
                    <a:pt x="4398391" y="368084"/>
                  </a:lnTo>
                  <a:lnTo>
                    <a:pt x="4427931" y="393179"/>
                  </a:lnTo>
                  <a:lnTo>
                    <a:pt x="4466983" y="409117"/>
                  </a:lnTo>
                  <a:lnTo>
                    <a:pt x="4514240" y="414705"/>
                  </a:lnTo>
                  <a:lnTo>
                    <a:pt x="4537494" y="413448"/>
                  </a:lnTo>
                  <a:lnTo>
                    <a:pt x="4559325" y="409117"/>
                  </a:lnTo>
                  <a:lnTo>
                    <a:pt x="4559630" y="409117"/>
                  </a:lnTo>
                  <a:lnTo>
                    <a:pt x="4580826" y="400392"/>
                  </a:lnTo>
                  <a:lnTo>
                    <a:pt x="4599610" y="386600"/>
                  </a:lnTo>
                  <a:lnTo>
                    <a:pt x="4618914" y="396036"/>
                  </a:lnTo>
                  <a:lnTo>
                    <a:pt x="4638713" y="402844"/>
                  </a:lnTo>
                  <a:lnTo>
                    <a:pt x="4659122" y="406958"/>
                  </a:lnTo>
                  <a:lnTo>
                    <a:pt x="4680216" y="408343"/>
                  </a:lnTo>
                  <a:lnTo>
                    <a:pt x="4695063" y="408343"/>
                  </a:lnTo>
                  <a:lnTo>
                    <a:pt x="4695063" y="386600"/>
                  </a:lnTo>
                  <a:lnTo>
                    <a:pt x="4695063" y="329857"/>
                  </a:lnTo>
                  <a:lnTo>
                    <a:pt x="4695063" y="326682"/>
                  </a:lnTo>
                  <a:close/>
                </a:path>
                <a:path w="7677784" h="859155">
                  <a:moveTo>
                    <a:pt x="5102809" y="292201"/>
                  </a:moveTo>
                  <a:lnTo>
                    <a:pt x="5092433" y="245618"/>
                  </a:lnTo>
                  <a:lnTo>
                    <a:pt x="5065560" y="213448"/>
                  </a:lnTo>
                  <a:lnTo>
                    <a:pt x="5028539" y="192430"/>
                  </a:lnTo>
                  <a:lnTo>
                    <a:pt x="4987734" y="179247"/>
                  </a:lnTo>
                  <a:lnTo>
                    <a:pt x="4967325" y="173659"/>
                  </a:lnTo>
                  <a:lnTo>
                    <a:pt x="4949291" y="166725"/>
                  </a:lnTo>
                  <a:lnTo>
                    <a:pt x="4936426" y="157695"/>
                  </a:lnTo>
                  <a:lnTo>
                    <a:pt x="4931524" y="145846"/>
                  </a:lnTo>
                  <a:lnTo>
                    <a:pt x="4933848" y="137629"/>
                  </a:lnTo>
                  <a:lnTo>
                    <a:pt x="4940147" y="131457"/>
                  </a:lnTo>
                  <a:lnTo>
                    <a:pt x="4949431" y="127571"/>
                  </a:lnTo>
                  <a:lnTo>
                    <a:pt x="4960696" y="126225"/>
                  </a:lnTo>
                  <a:lnTo>
                    <a:pt x="4973879" y="128104"/>
                  </a:lnTo>
                  <a:lnTo>
                    <a:pt x="4984293" y="133311"/>
                  </a:lnTo>
                  <a:lnTo>
                    <a:pt x="4991112" y="141211"/>
                  </a:lnTo>
                  <a:lnTo>
                    <a:pt x="4993564" y="151142"/>
                  </a:lnTo>
                  <a:lnTo>
                    <a:pt x="5097500" y="151142"/>
                  </a:lnTo>
                  <a:lnTo>
                    <a:pt x="5087175" y="105422"/>
                  </a:lnTo>
                  <a:lnTo>
                    <a:pt x="5058664" y="68961"/>
                  </a:lnTo>
                  <a:lnTo>
                    <a:pt x="5015623" y="44818"/>
                  </a:lnTo>
                  <a:lnTo>
                    <a:pt x="4961763" y="36080"/>
                  </a:lnTo>
                  <a:lnTo>
                    <a:pt x="4908575" y="44551"/>
                  </a:lnTo>
                  <a:lnTo>
                    <a:pt x="4866043" y="68491"/>
                  </a:lnTo>
                  <a:lnTo>
                    <a:pt x="4837823" y="105651"/>
                  </a:lnTo>
                  <a:lnTo>
                    <a:pt x="4827600" y="153797"/>
                  </a:lnTo>
                  <a:lnTo>
                    <a:pt x="4837684" y="199885"/>
                  </a:lnTo>
                  <a:lnTo>
                    <a:pt x="4863719" y="232943"/>
                  </a:lnTo>
                  <a:lnTo>
                    <a:pt x="4899406" y="255066"/>
                  </a:lnTo>
                  <a:lnTo>
                    <a:pt x="4938420" y="268338"/>
                  </a:lnTo>
                  <a:lnTo>
                    <a:pt x="4959731" y="273939"/>
                  </a:lnTo>
                  <a:lnTo>
                    <a:pt x="4979187" y="280936"/>
                  </a:lnTo>
                  <a:lnTo>
                    <a:pt x="4993386" y="290118"/>
                  </a:lnTo>
                  <a:lnTo>
                    <a:pt x="4998872" y="302272"/>
                  </a:lnTo>
                  <a:lnTo>
                    <a:pt x="4996180" y="311124"/>
                  </a:lnTo>
                  <a:lnTo>
                    <a:pt x="4988865" y="318185"/>
                  </a:lnTo>
                  <a:lnTo>
                    <a:pt x="4978070" y="322859"/>
                  </a:lnTo>
                  <a:lnTo>
                    <a:pt x="4964938" y="324548"/>
                  </a:lnTo>
                  <a:lnTo>
                    <a:pt x="4949710" y="322224"/>
                  </a:lnTo>
                  <a:lnTo>
                    <a:pt x="4937430" y="315861"/>
                  </a:lnTo>
                  <a:lnTo>
                    <a:pt x="4929213" y="306425"/>
                  </a:lnTo>
                  <a:lnTo>
                    <a:pt x="4926228" y="294855"/>
                  </a:lnTo>
                  <a:lnTo>
                    <a:pt x="4822291" y="294855"/>
                  </a:lnTo>
                  <a:lnTo>
                    <a:pt x="4832921" y="341985"/>
                  </a:lnTo>
                  <a:lnTo>
                    <a:pt x="4862398" y="380034"/>
                  </a:lnTo>
                  <a:lnTo>
                    <a:pt x="4907077" y="405447"/>
                  </a:lnTo>
                  <a:lnTo>
                    <a:pt x="4963350" y="414693"/>
                  </a:lnTo>
                  <a:lnTo>
                    <a:pt x="5008194" y="408978"/>
                  </a:lnTo>
                  <a:lnTo>
                    <a:pt x="5046573" y="392658"/>
                  </a:lnTo>
                  <a:lnTo>
                    <a:pt x="5076469" y="366928"/>
                  </a:lnTo>
                  <a:lnTo>
                    <a:pt x="5095887" y="333044"/>
                  </a:lnTo>
                  <a:lnTo>
                    <a:pt x="5102809" y="292201"/>
                  </a:lnTo>
                  <a:close/>
                </a:path>
                <a:path w="7677784" h="859155">
                  <a:moveTo>
                    <a:pt x="5422531" y="273100"/>
                  </a:moveTo>
                  <a:lnTo>
                    <a:pt x="5415318" y="227545"/>
                  </a:lnTo>
                  <a:lnTo>
                    <a:pt x="5394960" y="188442"/>
                  </a:lnTo>
                  <a:lnTo>
                    <a:pt x="5363540" y="158140"/>
                  </a:lnTo>
                  <a:lnTo>
                    <a:pt x="5324424" y="139153"/>
                  </a:lnTo>
                  <a:lnTo>
                    <a:pt x="5324424" y="273100"/>
                  </a:lnTo>
                  <a:lnTo>
                    <a:pt x="5320754" y="292671"/>
                  </a:lnTo>
                  <a:lnTo>
                    <a:pt x="5310581" y="308305"/>
                  </a:lnTo>
                  <a:lnTo>
                    <a:pt x="5294947" y="318782"/>
                  </a:lnTo>
                  <a:lnTo>
                    <a:pt x="5294528" y="318782"/>
                  </a:lnTo>
                  <a:lnTo>
                    <a:pt x="5275643" y="322414"/>
                  </a:lnTo>
                  <a:lnTo>
                    <a:pt x="5256758" y="318782"/>
                  </a:lnTo>
                  <a:lnTo>
                    <a:pt x="5256339" y="318782"/>
                  </a:lnTo>
                  <a:lnTo>
                    <a:pt x="5240706" y="308305"/>
                  </a:lnTo>
                  <a:lnTo>
                    <a:pt x="5230520" y="292671"/>
                  </a:lnTo>
                  <a:lnTo>
                    <a:pt x="5226850" y="273100"/>
                  </a:lnTo>
                  <a:lnTo>
                    <a:pt x="5230520" y="253542"/>
                  </a:lnTo>
                  <a:lnTo>
                    <a:pt x="5240706" y="237909"/>
                  </a:lnTo>
                  <a:lnTo>
                    <a:pt x="5256161" y="227545"/>
                  </a:lnTo>
                  <a:lnTo>
                    <a:pt x="5275643" y="223786"/>
                  </a:lnTo>
                  <a:lnTo>
                    <a:pt x="5295125" y="227545"/>
                  </a:lnTo>
                  <a:lnTo>
                    <a:pt x="5310581" y="237909"/>
                  </a:lnTo>
                  <a:lnTo>
                    <a:pt x="5320754" y="253542"/>
                  </a:lnTo>
                  <a:lnTo>
                    <a:pt x="5324424" y="273100"/>
                  </a:lnTo>
                  <a:lnTo>
                    <a:pt x="5324424" y="139153"/>
                  </a:lnTo>
                  <a:lnTo>
                    <a:pt x="5323090" y="138506"/>
                  </a:lnTo>
                  <a:lnTo>
                    <a:pt x="5275643" y="131521"/>
                  </a:lnTo>
                  <a:lnTo>
                    <a:pt x="5228196" y="138506"/>
                  </a:lnTo>
                  <a:lnTo>
                    <a:pt x="5187747" y="158140"/>
                  </a:lnTo>
                  <a:lnTo>
                    <a:pt x="5156327" y="188442"/>
                  </a:lnTo>
                  <a:lnTo>
                    <a:pt x="5137886" y="223786"/>
                  </a:lnTo>
                  <a:lnTo>
                    <a:pt x="5128755" y="273100"/>
                  </a:lnTo>
                  <a:lnTo>
                    <a:pt x="5135994" y="318782"/>
                  </a:lnTo>
                  <a:lnTo>
                    <a:pt x="5156327" y="357759"/>
                  </a:lnTo>
                  <a:lnTo>
                    <a:pt x="5187747" y="388061"/>
                  </a:lnTo>
                  <a:lnTo>
                    <a:pt x="5228196" y="407708"/>
                  </a:lnTo>
                  <a:lnTo>
                    <a:pt x="5275643" y="414693"/>
                  </a:lnTo>
                  <a:lnTo>
                    <a:pt x="5323090" y="407708"/>
                  </a:lnTo>
                  <a:lnTo>
                    <a:pt x="5363540" y="388061"/>
                  </a:lnTo>
                  <a:lnTo>
                    <a:pt x="5394960" y="357759"/>
                  </a:lnTo>
                  <a:lnTo>
                    <a:pt x="5413400" y="322414"/>
                  </a:lnTo>
                  <a:lnTo>
                    <a:pt x="5415292" y="318782"/>
                  </a:lnTo>
                  <a:lnTo>
                    <a:pt x="5422531" y="273100"/>
                  </a:lnTo>
                  <a:close/>
                </a:path>
                <a:path w="7677784" h="859155">
                  <a:moveTo>
                    <a:pt x="5736425" y="249237"/>
                  </a:moveTo>
                  <a:lnTo>
                    <a:pt x="5719915" y="201980"/>
                  </a:lnTo>
                  <a:lnTo>
                    <a:pt x="5688292" y="164731"/>
                  </a:lnTo>
                  <a:lnTo>
                    <a:pt x="5644553" y="140296"/>
                  </a:lnTo>
                  <a:lnTo>
                    <a:pt x="5591657" y="131521"/>
                  </a:lnTo>
                  <a:lnTo>
                    <a:pt x="5544197" y="138506"/>
                  </a:lnTo>
                  <a:lnTo>
                    <a:pt x="5503748" y="158140"/>
                  </a:lnTo>
                  <a:lnTo>
                    <a:pt x="5472341" y="188442"/>
                  </a:lnTo>
                  <a:lnTo>
                    <a:pt x="5451995" y="227431"/>
                  </a:lnTo>
                  <a:lnTo>
                    <a:pt x="5444756" y="273100"/>
                  </a:lnTo>
                  <a:lnTo>
                    <a:pt x="5451995" y="318782"/>
                  </a:lnTo>
                  <a:lnTo>
                    <a:pt x="5472341" y="357759"/>
                  </a:lnTo>
                  <a:lnTo>
                    <a:pt x="5503748" y="388061"/>
                  </a:lnTo>
                  <a:lnTo>
                    <a:pt x="5544197" y="407708"/>
                  </a:lnTo>
                  <a:lnTo>
                    <a:pt x="5591657" y="414693"/>
                  </a:lnTo>
                  <a:lnTo>
                    <a:pt x="5644553" y="405917"/>
                  </a:lnTo>
                  <a:lnTo>
                    <a:pt x="5688292" y="381482"/>
                  </a:lnTo>
                  <a:lnTo>
                    <a:pt x="5719915" y="344220"/>
                  </a:lnTo>
                  <a:lnTo>
                    <a:pt x="5736425" y="296964"/>
                  </a:lnTo>
                  <a:lnTo>
                    <a:pt x="5635129" y="296964"/>
                  </a:lnTo>
                  <a:lnTo>
                    <a:pt x="5627433" y="307428"/>
                  </a:lnTo>
                  <a:lnTo>
                    <a:pt x="5617362" y="315455"/>
                  </a:lnTo>
                  <a:lnTo>
                    <a:pt x="5605310" y="320598"/>
                  </a:lnTo>
                  <a:lnTo>
                    <a:pt x="5591657" y="322414"/>
                  </a:lnTo>
                  <a:lnTo>
                    <a:pt x="5572176" y="318668"/>
                  </a:lnTo>
                  <a:lnTo>
                    <a:pt x="5556720" y="308305"/>
                  </a:lnTo>
                  <a:lnTo>
                    <a:pt x="5546534" y="292671"/>
                  </a:lnTo>
                  <a:lnTo>
                    <a:pt x="5542864" y="273100"/>
                  </a:lnTo>
                  <a:lnTo>
                    <a:pt x="5546534" y="253542"/>
                  </a:lnTo>
                  <a:lnTo>
                    <a:pt x="5556720" y="237909"/>
                  </a:lnTo>
                  <a:lnTo>
                    <a:pt x="5572176" y="227545"/>
                  </a:lnTo>
                  <a:lnTo>
                    <a:pt x="5591657" y="223786"/>
                  </a:lnTo>
                  <a:lnTo>
                    <a:pt x="5605310" y="225602"/>
                  </a:lnTo>
                  <a:lnTo>
                    <a:pt x="5617362" y="230746"/>
                  </a:lnTo>
                  <a:lnTo>
                    <a:pt x="5627433" y="238772"/>
                  </a:lnTo>
                  <a:lnTo>
                    <a:pt x="5635129" y="249237"/>
                  </a:lnTo>
                  <a:lnTo>
                    <a:pt x="5736425" y="249237"/>
                  </a:lnTo>
                  <a:close/>
                </a:path>
                <a:path w="7677784" h="859155">
                  <a:moveTo>
                    <a:pt x="5868936" y="137883"/>
                  </a:moveTo>
                  <a:lnTo>
                    <a:pt x="5773483" y="137883"/>
                  </a:lnTo>
                  <a:lnTo>
                    <a:pt x="5773483" y="408317"/>
                  </a:lnTo>
                  <a:lnTo>
                    <a:pt x="5868936" y="408317"/>
                  </a:lnTo>
                  <a:lnTo>
                    <a:pt x="5868936" y="137883"/>
                  </a:lnTo>
                  <a:close/>
                </a:path>
                <a:path w="7677784" h="859155">
                  <a:moveTo>
                    <a:pt x="5879046" y="57264"/>
                  </a:moveTo>
                  <a:lnTo>
                    <a:pt x="5874639" y="34455"/>
                  </a:lnTo>
                  <a:lnTo>
                    <a:pt x="5862459" y="16306"/>
                  </a:lnTo>
                  <a:lnTo>
                    <a:pt x="5844133" y="4318"/>
                  </a:lnTo>
                  <a:lnTo>
                    <a:pt x="5821248" y="0"/>
                  </a:lnTo>
                  <a:lnTo>
                    <a:pt x="5798324" y="4318"/>
                  </a:lnTo>
                  <a:lnTo>
                    <a:pt x="5779998" y="16306"/>
                  </a:lnTo>
                  <a:lnTo>
                    <a:pt x="5767844" y="34455"/>
                  </a:lnTo>
                  <a:lnTo>
                    <a:pt x="5763438" y="57264"/>
                  </a:lnTo>
                  <a:lnTo>
                    <a:pt x="5767844" y="80098"/>
                  </a:lnTo>
                  <a:lnTo>
                    <a:pt x="5779998" y="98247"/>
                  </a:lnTo>
                  <a:lnTo>
                    <a:pt x="5798324" y="110210"/>
                  </a:lnTo>
                  <a:lnTo>
                    <a:pt x="5821248" y="114528"/>
                  </a:lnTo>
                  <a:lnTo>
                    <a:pt x="5844133" y="110210"/>
                  </a:lnTo>
                  <a:lnTo>
                    <a:pt x="5862459" y="98247"/>
                  </a:lnTo>
                  <a:lnTo>
                    <a:pt x="5874639" y="80098"/>
                  </a:lnTo>
                  <a:lnTo>
                    <a:pt x="5879046" y="57264"/>
                  </a:lnTo>
                  <a:close/>
                </a:path>
                <a:path w="7677784" h="859155">
                  <a:moveTo>
                    <a:pt x="6201448" y="275196"/>
                  </a:moveTo>
                  <a:lnTo>
                    <a:pt x="6194209" y="228282"/>
                  </a:lnTo>
                  <a:lnTo>
                    <a:pt x="6173876" y="188645"/>
                  </a:lnTo>
                  <a:lnTo>
                    <a:pt x="6142482" y="158115"/>
                  </a:lnTo>
                  <a:lnTo>
                    <a:pt x="6102083" y="138480"/>
                  </a:lnTo>
                  <a:lnTo>
                    <a:pt x="6102248" y="138480"/>
                  </a:lnTo>
                  <a:lnTo>
                    <a:pt x="6099632" y="138099"/>
                  </a:lnTo>
                  <a:lnTo>
                    <a:pt x="6099632" y="245503"/>
                  </a:lnTo>
                  <a:lnTo>
                    <a:pt x="6010021" y="245503"/>
                  </a:lnTo>
                  <a:lnTo>
                    <a:pt x="6017501" y="231559"/>
                  </a:lnTo>
                  <a:lnTo>
                    <a:pt x="6027712" y="221043"/>
                  </a:lnTo>
                  <a:lnTo>
                    <a:pt x="6040221" y="214401"/>
                  </a:lnTo>
                  <a:lnTo>
                    <a:pt x="6054560" y="212090"/>
                  </a:lnTo>
                  <a:lnTo>
                    <a:pt x="6069533" y="214401"/>
                  </a:lnTo>
                  <a:lnTo>
                    <a:pt x="6069203" y="214401"/>
                  </a:lnTo>
                  <a:lnTo>
                    <a:pt x="6081865" y="220840"/>
                  </a:lnTo>
                  <a:lnTo>
                    <a:pt x="6092291" y="231330"/>
                  </a:lnTo>
                  <a:lnTo>
                    <a:pt x="6099632" y="245503"/>
                  </a:lnTo>
                  <a:lnTo>
                    <a:pt x="6099632" y="138099"/>
                  </a:lnTo>
                  <a:lnTo>
                    <a:pt x="6054560" y="131483"/>
                  </a:lnTo>
                  <a:lnTo>
                    <a:pt x="6007112" y="138480"/>
                  </a:lnTo>
                  <a:lnTo>
                    <a:pt x="5966663" y="158115"/>
                  </a:lnTo>
                  <a:lnTo>
                    <a:pt x="5935243" y="188417"/>
                  </a:lnTo>
                  <a:lnTo>
                    <a:pt x="5914910" y="227406"/>
                  </a:lnTo>
                  <a:lnTo>
                    <a:pt x="5907671" y="273075"/>
                  </a:lnTo>
                  <a:lnTo>
                    <a:pt x="5914809" y="318147"/>
                  </a:lnTo>
                  <a:lnTo>
                    <a:pt x="5935243" y="357733"/>
                  </a:lnTo>
                  <a:lnTo>
                    <a:pt x="5966663" y="388035"/>
                  </a:lnTo>
                  <a:lnTo>
                    <a:pt x="6007112" y="407670"/>
                  </a:lnTo>
                  <a:lnTo>
                    <a:pt x="6054560" y="414655"/>
                  </a:lnTo>
                  <a:lnTo>
                    <a:pt x="6103137" y="407670"/>
                  </a:lnTo>
                  <a:lnTo>
                    <a:pt x="6103328" y="407670"/>
                  </a:lnTo>
                  <a:lnTo>
                    <a:pt x="6145111" y="387883"/>
                  </a:lnTo>
                  <a:lnTo>
                    <a:pt x="6177458" y="357390"/>
                  </a:lnTo>
                  <a:lnTo>
                    <a:pt x="6189827" y="334060"/>
                  </a:lnTo>
                  <a:lnTo>
                    <a:pt x="6198273" y="318147"/>
                  </a:lnTo>
                  <a:lnTo>
                    <a:pt x="6098044" y="318147"/>
                  </a:lnTo>
                  <a:lnTo>
                    <a:pt x="6091364" y="323989"/>
                  </a:lnTo>
                  <a:lnTo>
                    <a:pt x="6082004" y="329082"/>
                  </a:lnTo>
                  <a:lnTo>
                    <a:pt x="6070447" y="332689"/>
                  </a:lnTo>
                  <a:lnTo>
                    <a:pt x="6057214" y="334060"/>
                  </a:lnTo>
                  <a:lnTo>
                    <a:pt x="6041263" y="331736"/>
                  </a:lnTo>
                  <a:lnTo>
                    <a:pt x="6027852" y="325043"/>
                  </a:lnTo>
                  <a:lnTo>
                    <a:pt x="6017311" y="314375"/>
                  </a:lnTo>
                  <a:lnTo>
                    <a:pt x="6010021" y="300126"/>
                  </a:lnTo>
                  <a:lnTo>
                    <a:pt x="6199327" y="300126"/>
                  </a:lnTo>
                  <a:lnTo>
                    <a:pt x="6200914" y="293230"/>
                  </a:lnTo>
                  <a:lnTo>
                    <a:pt x="6201448" y="282625"/>
                  </a:lnTo>
                  <a:lnTo>
                    <a:pt x="6201448" y="275196"/>
                  </a:lnTo>
                  <a:close/>
                </a:path>
                <a:path w="7677784" h="859155">
                  <a:moveTo>
                    <a:pt x="6540208" y="316064"/>
                  </a:moveTo>
                  <a:lnTo>
                    <a:pt x="6534378" y="316064"/>
                  </a:lnTo>
                  <a:lnTo>
                    <a:pt x="6526327" y="314871"/>
                  </a:lnTo>
                  <a:lnTo>
                    <a:pt x="6520523" y="311353"/>
                  </a:lnTo>
                  <a:lnTo>
                    <a:pt x="6516992" y="305536"/>
                  </a:lnTo>
                  <a:lnTo>
                    <a:pt x="6515811" y="297497"/>
                  </a:lnTo>
                  <a:lnTo>
                    <a:pt x="6515811" y="223786"/>
                  </a:lnTo>
                  <a:lnTo>
                    <a:pt x="6515811" y="157505"/>
                  </a:lnTo>
                  <a:lnTo>
                    <a:pt x="6515811" y="26517"/>
                  </a:lnTo>
                  <a:lnTo>
                    <a:pt x="6420358" y="26517"/>
                  </a:lnTo>
                  <a:lnTo>
                    <a:pt x="6420358" y="157505"/>
                  </a:lnTo>
                  <a:lnTo>
                    <a:pt x="6420358" y="273100"/>
                  </a:lnTo>
                  <a:lnTo>
                    <a:pt x="6416688" y="292671"/>
                  </a:lnTo>
                  <a:lnTo>
                    <a:pt x="6406515" y="308305"/>
                  </a:lnTo>
                  <a:lnTo>
                    <a:pt x="6390881" y="318782"/>
                  </a:lnTo>
                  <a:lnTo>
                    <a:pt x="6390462" y="318782"/>
                  </a:lnTo>
                  <a:lnTo>
                    <a:pt x="6371577" y="322414"/>
                  </a:lnTo>
                  <a:lnTo>
                    <a:pt x="6352692" y="318782"/>
                  </a:lnTo>
                  <a:lnTo>
                    <a:pt x="6352273" y="318782"/>
                  </a:lnTo>
                  <a:lnTo>
                    <a:pt x="6336639" y="308305"/>
                  </a:lnTo>
                  <a:lnTo>
                    <a:pt x="6326467" y="292671"/>
                  </a:lnTo>
                  <a:lnTo>
                    <a:pt x="6322796" y="273100"/>
                  </a:lnTo>
                  <a:lnTo>
                    <a:pt x="6326467" y="253542"/>
                  </a:lnTo>
                  <a:lnTo>
                    <a:pt x="6336639" y="237909"/>
                  </a:lnTo>
                  <a:lnTo>
                    <a:pt x="6352095" y="227545"/>
                  </a:lnTo>
                  <a:lnTo>
                    <a:pt x="6371577" y="223786"/>
                  </a:lnTo>
                  <a:lnTo>
                    <a:pt x="6391059" y="227545"/>
                  </a:lnTo>
                  <a:lnTo>
                    <a:pt x="6406515" y="237909"/>
                  </a:lnTo>
                  <a:lnTo>
                    <a:pt x="6416688" y="253542"/>
                  </a:lnTo>
                  <a:lnTo>
                    <a:pt x="6420358" y="273100"/>
                  </a:lnTo>
                  <a:lnTo>
                    <a:pt x="6420358" y="157505"/>
                  </a:lnTo>
                  <a:lnTo>
                    <a:pt x="6405956" y="146507"/>
                  </a:lnTo>
                  <a:lnTo>
                    <a:pt x="6389802" y="138341"/>
                  </a:lnTo>
                  <a:lnTo>
                    <a:pt x="6371971" y="133261"/>
                  </a:lnTo>
                  <a:lnTo>
                    <a:pt x="6352489" y="131521"/>
                  </a:lnTo>
                  <a:lnTo>
                    <a:pt x="6311100" y="138506"/>
                  </a:lnTo>
                  <a:lnTo>
                    <a:pt x="6275895" y="158140"/>
                  </a:lnTo>
                  <a:lnTo>
                    <a:pt x="6248603" y="188442"/>
                  </a:lnTo>
                  <a:lnTo>
                    <a:pt x="6232601" y="223786"/>
                  </a:lnTo>
                  <a:lnTo>
                    <a:pt x="6224689" y="273100"/>
                  </a:lnTo>
                  <a:lnTo>
                    <a:pt x="6230963" y="318782"/>
                  </a:lnTo>
                  <a:lnTo>
                    <a:pt x="6248603" y="357759"/>
                  </a:lnTo>
                  <a:lnTo>
                    <a:pt x="6275895" y="388061"/>
                  </a:lnTo>
                  <a:lnTo>
                    <a:pt x="6311100" y="407708"/>
                  </a:lnTo>
                  <a:lnTo>
                    <a:pt x="6352489" y="414693"/>
                  </a:lnTo>
                  <a:lnTo>
                    <a:pt x="6376797" y="411886"/>
                  </a:lnTo>
                  <a:lnTo>
                    <a:pt x="6398628" y="403821"/>
                  </a:lnTo>
                  <a:lnTo>
                    <a:pt x="6417665" y="390969"/>
                  </a:lnTo>
                  <a:lnTo>
                    <a:pt x="6433617" y="373862"/>
                  </a:lnTo>
                  <a:lnTo>
                    <a:pt x="6447028" y="388861"/>
                  </a:lnTo>
                  <a:lnTo>
                    <a:pt x="6464973" y="399643"/>
                  </a:lnTo>
                  <a:lnTo>
                    <a:pt x="6487388" y="406146"/>
                  </a:lnTo>
                  <a:lnTo>
                    <a:pt x="6514224" y="408330"/>
                  </a:lnTo>
                  <a:lnTo>
                    <a:pt x="6540208" y="408330"/>
                  </a:lnTo>
                  <a:lnTo>
                    <a:pt x="6540208" y="373862"/>
                  </a:lnTo>
                  <a:lnTo>
                    <a:pt x="6540208" y="322414"/>
                  </a:lnTo>
                  <a:lnTo>
                    <a:pt x="6540208" y="316064"/>
                  </a:lnTo>
                  <a:close/>
                </a:path>
                <a:path w="7677784" h="859155">
                  <a:moveTo>
                    <a:pt x="6878510" y="316064"/>
                  </a:moveTo>
                  <a:lnTo>
                    <a:pt x="6872668" y="316064"/>
                  </a:lnTo>
                  <a:lnTo>
                    <a:pt x="6864629" y="314871"/>
                  </a:lnTo>
                  <a:lnTo>
                    <a:pt x="6858825" y="311353"/>
                  </a:lnTo>
                  <a:lnTo>
                    <a:pt x="6855295" y="305536"/>
                  </a:lnTo>
                  <a:lnTo>
                    <a:pt x="6854114" y="297497"/>
                  </a:lnTo>
                  <a:lnTo>
                    <a:pt x="6854114" y="223786"/>
                  </a:lnTo>
                  <a:lnTo>
                    <a:pt x="6854114" y="157505"/>
                  </a:lnTo>
                  <a:lnTo>
                    <a:pt x="6854114" y="137883"/>
                  </a:lnTo>
                  <a:lnTo>
                    <a:pt x="6758660" y="137883"/>
                  </a:lnTo>
                  <a:lnTo>
                    <a:pt x="6758660" y="157505"/>
                  </a:lnTo>
                  <a:lnTo>
                    <a:pt x="6758660" y="273100"/>
                  </a:lnTo>
                  <a:lnTo>
                    <a:pt x="6754990" y="292671"/>
                  </a:lnTo>
                  <a:lnTo>
                    <a:pt x="6744817" y="308305"/>
                  </a:lnTo>
                  <a:lnTo>
                    <a:pt x="6729184" y="318782"/>
                  </a:lnTo>
                  <a:lnTo>
                    <a:pt x="6728765" y="318782"/>
                  </a:lnTo>
                  <a:lnTo>
                    <a:pt x="6709880" y="322414"/>
                  </a:lnTo>
                  <a:lnTo>
                    <a:pt x="6690995" y="318782"/>
                  </a:lnTo>
                  <a:lnTo>
                    <a:pt x="6690576" y="318782"/>
                  </a:lnTo>
                  <a:lnTo>
                    <a:pt x="6674942" y="308305"/>
                  </a:lnTo>
                  <a:lnTo>
                    <a:pt x="6664769" y="292671"/>
                  </a:lnTo>
                  <a:lnTo>
                    <a:pt x="6661099" y="273100"/>
                  </a:lnTo>
                  <a:lnTo>
                    <a:pt x="6664769" y="253542"/>
                  </a:lnTo>
                  <a:lnTo>
                    <a:pt x="6674942" y="237909"/>
                  </a:lnTo>
                  <a:lnTo>
                    <a:pt x="6690398" y="227545"/>
                  </a:lnTo>
                  <a:lnTo>
                    <a:pt x="6709880" y="223786"/>
                  </a:lnTo>
                  <a:lnTo>
                    <a:pt x="6729362" y="227545"/>
                  </a:lnTo>
                  <a:lnTo>
                    <a:pt x="6744817" y="237909"/>
                  </a:lnTo>
                  <a:lnTo>
                    <a:pt x="6754990" y="253542"/>
                  </a:lnTo>
                  <a:lnTo>
                    <a:pt x="6758660" y="273100"/>
                  </a:lnTo>
                  <a:lnTo>
                    <a:pt x="6758660" y="157505"/>
                  </a:lnTo>
                  <a:lnTo>
                    <a:pt x="6744259" y="146507"/>
                  </a:lnTo>
                  <a:lnTo>
                    <a:pt x="6728104" y="138341"/>
                  </a:lnTo>
                  <a:lnTo>
                    <a:pt x="6710273" y="133261"/>
                  </a:lnTo>
                  <a:lnTo>
                    <a:pt x="6690792" y="131521"/>
                  </a:lnTo>
                  <a:lnTo>
                    <a:pt x="6649402" y="138506"/>
                  </a:lnTo>
                  <a:lnTo>
                    <a:pt x="6614198" y="158140"/>
                  </a:lnTo>
                  <a:lnTo>
                    <a:pt x="6586906" y="188442"/>
                  </a:lnTo>
                  <a:lnTo>
                    <a:pt x="6570904" y="223786"/>
                  </a:lnTo>
                  <a:lnTo>
                    <a:pt x="6562992" y="273100"/>
                  </a:lnTo>
                  <a:lnTo>
                    <a:pt x="6569265" y="318782"/>
                  </a:lnTo>
                  <a:lnTo>
                    <a:pt x="6586906" y="357759"/>
                  </a:lnTo>
                  <a:lnTo>
                    <a:pt x="6614198" y="388061"/>
                  </a:lnTo>
                  <a:lnTo>
                    <a:pt x="6649402" y="407708"/>
                  </a:lnTo>
                  <a:lnTo>
                    <a:pt x="6690792" y="414693"/>
                  </a:lnTo>
                  <a:lnTo>
                    <a:pt x="6715099" y="411886"/>
                  </a:lnTo>
                  <a:lnTo>
                    <a:pt x="6736931" y="403821"/>
                  </a:lnTo>
                  <a:lnTo>
                    <a:pt x="6755968" y="390969"/>
                  </a:lnTo>
                  <a:lnTo>
                    <a:pt x="6771919" y="373862"/>
                  </a:lnTo>
                  <a:lnTo>
                    <a:pt x="6785330" y="388861"/>
                  </a:lnTo>
                  <a:lnTo>
                    <a:pt x="6803276" y="399643"/>
                  </a:lnTo>
                  <a:lnTo>
                    <a:pt x="6825691" y="406146"/>
                  </a:lnTo>
                  <a:lnTo>
                    <a:pt x="6852526" y="408330"/>
                  </a:lnTo>
                  <a:lnTo>
                    <a:pt x="6878510" y="408330"/>
                  </a:lnTo>
                  <a:lnTo>
                    <a:pt x="6878510" y="373862"/>
                  </a:lnTo>
                  <a:lnTo>
                    <a:pt x="6878510" y="322414"/>
                  </a:lnTo>
                  <a:lnTo>
                    <a:pt x="6878510" y="316064"/>
                  </a:lnTo>
                  <a:close/>
                </a:path>
                <a:path w="7677784" h="859155">
                  <a:moveTo>
                    <a:pt x="7215746" y="316064"/>
                  </a:moveTo>
                  <a:lnTo>
                    <a:pt x="7209917" y="316064"/>
                  </a:lnTo>
                  <a:lnTo>
                    <a:pt x="7201865" y="314871"/>
                  </a:lnTo>
                  <a:lnTo>
                    <a:pt x="7196061" y="311353"/>
                  </a:lnTo>
                  <a:lnTo>
                    <a:pt x="7192531" y="305536"/>
                  </a:lnTo>
                  <a:lnTo>
                    <a:pt x="7191349" y="297497"/>
                  </a:lnTo>
                  <a:lnTo>
                    <a:pt x="7191349" y="223786"/>
                  </a:lnTo>
                  <a:lnTo>
                    <a:pt x="7191349" y="157505"/>
                  </a:lnTo>
                  <a:lnTo>
                    <a:pt x="7191349" y="26517"/>
                  </a:lnTo>
                  <a:lnTo>
                    <a:pt x="7095909" y="26517"/>
                  </a:lnTo>
                  <a:lnTo>
                    <a:pt x="7095909" y="157505"/>
                  </a:lnTo>
                  <a:lnTo>
                    <a:pt x="7095909" y="273100"/>
                  </a:lnTo>
                  <a:lnTo>
                    <a:pt x="7092239" y="292671"/>
                  </a:lnTo>
                  <a:lnTo>
                    <a:pt x="7082053" y="308305"/>
                  </a:lnTo>
                  <a:lnTo>
                    <a:pt x="7066420" y="318782"/>
                  </a:lnTo>
                  <a:lnTo>
                    <a:pt x="7066000" y="318782"/>
                  </a:lnTo>
                  <a:lnTo>
                    <a:pt x="7047116" y="322414"/>
                  </a:lnTo>
                  <a:lnTo>
                    <a:pt x="7028231" y="318782"/>
                  </a:lnTo>
                  <a:lnTo>
                    <a:pt x="7027812" y="318782"/>
                  </a:lnTo>
                  <a:lnTo>
                    <a:pt x="7012191" y="308305"/>
                  </a:lnTo>
                  <a:lnTo>
                    <a:pt x="7002005" y="292671"/>
                  </a:lnTo>
                  <a:lnTo>
                    <a:pt x="6998335" y="273100"/>
                  </a:lnTo>
                  <a:lnTo>
                    <a:pt x="7002005" y="253542"/>
                  </a:lnTo>
                  <a:lnTo>
                    <a:pt x="7012191" y="237909"/>
                  </a:lnTo>
                  <a:lnTo>
                    <a:pt x="7027634" y="227545"/>
                  </a:lnTo>
                  <a:lnTo>
                    <a:pt x="7047116" y="223786"/>
                  </a:lnTo>
                  <a:lnTo>
                    <a:pt x="7066597" y="227545"/>
                  </a:lnTo>
                  <a:lnTo>
                    <a:pt x="7082053" y="237909"/>
                  </a:lnTo>
                  <a:lnTo>
                    <a:pt x="7092239" y="253542"/>
                  </a:lnTo>
                  <a:lnTo>
                    <a:pt x="7095909" y="273100"/>
                  </a:lnTo>
                  <a:lnTo>
                    <a:pt x="7095909" y="157505"/>
                  </a:lnTo>
                  <a:lnTo>
                    <a:pt x="7081494" y="146507"/>
                  </a:lnTo>
                  <a:lnTo>
                    <a:pt x="7065353" y="138341"/>
                  </a:lnTo>
                  <a:lnTo>
                    <a:pt x="7047509" y="133261"/>
                  </a:lnTo>
                  <a:lnTo>
                    <a:pt x="7028027" y="131521"/>
                  </a:lnTo>
                  <a:lnTo>
                    <a:pt x="6986638" y="138506"/>
                  </a:lnTo>
                  <a:lnTo>
                    <a:pt x="6951434" y="158140"/>
                  </a:lnTo>
                  <a:lnTo>
                    <a:pt x="6924141" y="188442"/>
                  </a:lnTo>
                  <a:lnTo>
                    <a:pt x="6908152" y="223786"/>
                  </a:lnTo>
                  <a:lnTo>
                    <a:pt x="6900240" y="273100"/>
                  </a:lnTo>
                  <a:lnTo>
                    <a:pt x="6906501" y="318782"/>
                  </a:lnTo>
                  <a:lnTo>
                    <a:pt x="6924141" y="357759"/>
                  </a:lnTo>
                  <a:lnTo>
                    <a:pt x="6951434" y="388061"/>
                  </a:lnTo>
                  <a:lnTo>
                    <a:pt x="6986638" y="407708"/>
                  </a:lnTo>
                  <a:lnTo>
                    <a:pt x="7028027" y="414693"/>
                  </a:lnTo>
                  <a:lnTo>
                    <a:pt x="7052335" y="411886"/>
                  </a:lnTo>
                  <a:lnTo>
                    <a:pt x="7074167" y="403821"/>
                  </a:lnTo>
                  <a:lnTo>
                    <a:pt x="7093204" y="390969"/>
                  </a:lnTo>
                  <a:lnTo>
                    <a:pt x="7109155" y="373862"/>
                  </a:lnTo>
                  <a:lnTo>
                    <a:pt x="7122579" y="388861"/>
                  </a:lnTo>
                  <a:lnTo>
                    <a:pt x="7140511" y="399643"/>
                  </a:lnTo>
                  <a:lnTo>
                    <a:pt x="7162927" y="406146"/>
                  </a:lnTo>
                  <a:lnTo>
                    <a:pt x="7189762" y="408330"/>
                  </a:lnTo>
                  <a:lnTo>
                    <a:pt x="7215746" y="408330"/>
                  </a:lnTo>
                  <a:lnTo>
                    <a:pt x="7215746" y="373862"/>
                  </a:lnTo>
                  <a:lnTo>
                    <a:pt x="7215746" y="322414"/>
                  </a:lnTo>
                  <a:lnTo>
                    <a:pt x="7215746" y="316064"/>
                  </a:lnTo>
                  <a:close/>
                </a:path>
                <a:path w="7677784" h="859155">
                  <a:moveTo>
                    <a:pt x="7530655" y="275196"/>
                  </a:moveTo>
                  <a:lnTo>
                    <a:pt x="7523429" y="228282"/>
                  </a:lnTo>
                  <a:lnTo>
                    <a:pt x="7503084" y="188645"/>
                  </a:lnTo>
                  <a:lnTo>
                    <a:pt x="7471689" y="158115"/>
                  </a:lnTo>
                  <a:lnTo>
                    <a:pt x="7431291" y="138480"/>
                  </a:lnTo>
                  <a:lnTo>
                    <a:pt x="7431456" y="138480"/>
                  </a:lnTo>
                  <a:lnTo>
                    <a:pt x="7428852" y="138099"/>
                  </a:lnTo>
                  <a:lnTo>
                    <a:pt x="7428852" y="245503"/>
                  </a:lnTo>
                  <a:lnTo>
                    <a:pt x="7339228" y="245503"/>
                  </a:lnTo>
                  <a:lnTo>
                    <a:pt x="7346709" y="231559"/>
                  </a:lnTo>
                  <a:lnTo>
                    <a:pt x="7356932" y="221043"/>
                  </a:lnTo>
                  <a:lnTo>
                    <a:pt x="7369429" y="214401"/>
                  </a:lnTo>
                  <a:lnTo>
                    <a:pt x="7383780" y="212090"/>
                  </a:lnTo>
                  <a:lnTo>
                    <a:pt x="7398753" y="214401"/>
                  </a:lnTo>
                  <a:lnTo>
                    <a:pt x="7398423" y="214401"/>
                  </a:lnTo>
                  <a:lnTo>
                    <a:pt x="7411085" y="220840"/>
                  </a:lnTo>
                  <a:lnTo>
                    <a:pt x="7421499" y="231330"/>
                  </a:lnTo>
                  <a:lnTo>
                    <a:pt x="7428852" y="245503"/>
                  </a:lnTo>
                  <a:lnTo>
                    <a:pt x="7428852" y="138099"/>
                  </a:lnTo>
                  <a:lnTo>
                    <a:pt x="7383780" y="131483"/>
                  </a:lnTo>
                  <a:lnTo>
                    <a:pt x="7336320" y="138480"/>
                  </a:lnTo>
                  <a:lnTo>
                    <a:pt x="7295870" y="158115"/>
                  </a:lnTo>
                  <a:lnTo>
                    <a:pt x="7264463" y="188417"/>
                  </a:lnTo>
                  <a:lnTo>
                    <a:pt x="7244118" y="227406"/>
                  </a:lnTo>
                  <a:lnTo>
                    <a:pt x="7236892" y="273075"/>
                  </a:lnTo>
                  <a:lnTo>
                    <a:pt x="7244029" y="318147"/>
                  </a:lnTo>
                  <a:lnTo>
                    <a:pt x="7244118" y="318757"/>
                  </a:lnTo>
                  <a:lnTo>
                    <a:pt x="7264463" y="357733"/>
                  </a:lnTo>
                  <a:lnTo>
                    <a:pt x="7295870" y="388035"/>
                  </a:lnTo>
                  <a:lnTo>
                    <a:pt x="7336320" y="407670"/>
                  </a:lnTo>
                  <a:lnTo>
                    <a:pt x="7383780" y="414655"/>
                  </a:lnTo>
                  <a:lnTo>
                    <a:pt x="7432357" y="407670"/>
                  </a:lnTo>
                  <a:lnTo>
                    <a:pt x="7432548" y="407670"/>
                  </a:lnTo>
                  <a:lnTo>
                    <a:pt x="7474318" y="387883"/>
                  </a:lnTo>
                  <a:lnTo>
                    <a:pt x="7506665" y="357390"/>
                  </a:lnTo>
                  <a:lnTo>
                    <a:pt x="7519048" y="334060"/>
                  </a:lnTo>
                  <a:lnTo>
                    <a:pt x="7527480" y="318147"/>
                  </a:lnTo>
                  <a:lnTo>
                    <a:pt x="7427265" y="318147"/>
                  </a:lnTo>
                  <a:lnTo>
                    <a:pt x="7420584" y="323989"/>
                  </a:lnTo>
                  <a:lnTo>
                    <a:pt x="7411212" y="329082"/>
                  </a:lnTo>
                  <a:lnTo>
                    <a:pt x="7399668" y="332689"/>
                  </a:lnTo>
                  <a:lnTo>
                    <a:pt x="7386421" y="334060"/>
                  </a:lnTo>
                  <a:lnTo>
                    <a:pt x="7370470" y="331736"/>
                  </a:lnTo>
                  <a:lnTo>
                    <a:pt x="7357059" y="325043"/>
                  </a:lnTo>
                  <a:lnTo>
                    <a:pt x="7346531" y="314375"/>
                  </a:lnTo>
                  <a:lnTo>
                    <a:pt x="7339228" y="300126"/>
                  </a:lnTo>
                  <a:lnTo>
                    <a:pt x="7528534" y="300126"/>
                  </a:lnTo>
                  <a:lnTo>
                    <a:pt x="7530135" y="293230"/>
                  </a:lnTo>
                  <a:lnTo>
                    <a:pt x="7530655" y="282625"/>
                  </a:lnTo>
                  <a:lnTo>
                    <a:pt x="7530655" y="275196"/>
                  </a:lnTo>
                  <a:close/>
                </a:path>
                <a:path w="7677784" h="859155">
                  <a:moveTo>
                    <a:pt x="7677556" y="353720"/>
                  </a:moveTo>
                  <a:lnTo>
                    <a:pt x="7672870" y="329653"/>
                  </a:lnTo>
                  <a:lnTo>
                    <a:pt x="7659929" y="310299"/>
                  </a:lnTo>
                  <a:lnTo>
                    <a:pt x="7640421" y="297421"/>
                  </a:lnTo>
                  <a:lnTo>
                    <a:pt x="7616050" y="292735"/>
                  </a:lnTo>
                  <a:lnTo>
                    <a:pt x="7591679" y="297421"/>
                  </a:lnTo>
                  <a:lnTo>
                    <a:pt x="7572172" y="310299"/>
                  </a:lnTo>
                  <a:lnTo>
                    <a:pt x="7559230" y="329653"/>
                  </a:lnTo>
                  <a:lnTo>
                    <a:pt x="7554544" y="353720"/>
                  </a:lnTo>
                  <a:lnTo>
                    <a:pt x="7559230" y="377786"/>
                  </a:lnTo>
                  <a:lnTo>
                    <a:pt x="7572172" y="397141"/>
                  </a:lnTo>
                  <a:lnTo>
                    <a:pt x="7591679" y="410019"/>
                  </a:lnTo>
                  <a:lnTo>
                    <a:pt x="7616050" y="414705"/>
                  </a:lnTo>
                  <a:lnTo>
                    <a:pt x="7640421" y="410019"/>
                  </a:lnTo>
                  <a:lnTo>
                    <a:pt x="7659929" y="397141"/>
                  </a:lnTo>
                  <a:lnTo>
                    <a:pt x="7672870" y="377786"/>
                  </a:lnTo>
                  <a:lnTo>
                    <a:pt x="7677556" y="353720"/>
                  </a:lnTo>
                  <a:close/>
                </a:path>
                <a:path w="7677784" h="859155">
                  <a:moveTo>
                    <a:pt x="7677556" y="192519"/>
                  </a:moveTo>
                  <a:lnTo>
                    <a:pt x="7672870" y="168452"/>
                  </a:lnTo>
                  <a:lnTo>
                    <a:pt x="7659929" y="149098"/>
                  </a:lnTo>
                  <a:lnTo>
                    <a:pt x="7640421" y="136207"/>
                  </a:lnTo>
                  <a:lnTo>
                    <a:pt x="7616050" y="131533"/>
                  </a:lnTo>
                  <a:lnTo>
                    <a:pt x="7591679" y="136207"/>
                  </a:lnTo>
                  <a:lnTo>
                    <a:pt x="7572172" y="149098"/>
                  </a:lnTo>
                  <a:lnTo>
                    <a:pt x="7559230" y="168452"/>
                  </a:lnTo>
                  <a:lnTo>
                    <a:pt x="7554544" y="192519"/>
                  </a:lnTo>
                  <a:lnTo>
                    <a:pt x="7559230" y="216585"/>
                  </a:lnTo>
                  <a:lnTo>
                    <a:pt x="7572172" y="235927"/>
                  </a:lnTo>
                  <a:lnTo>
                    <a:pt x="7591679" y="248818"/>
                  </a:lnTo>
                  <a:lnTo>
                    <a:pt x="7616050" y="253492"/>
                  </a:lnTo>
                  <a:lnTo>
                    <a:pt x="7640421" y="248818"/>
                  </a:lnTo>
                  <a:lnTo>
                    <a:pt x="7659929" y="235927"/>
                  </a:lnTo>
                  <a:lnTo>
                    <a:pt x="7672870" y="216585"/>
                  </a:lnTo>
                  <a:lnTo>
                    <a:pt x="7677556" y="192519"/>
                  </a:lnTo>
                  <a:close/>
                </a:path>
              </a:pathLst>
            </a:custGeom>
            <a:solidFill>
              <a:srgbClr val="4A4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93525" y="1055699"/>
              <a:ext cx="170457" cy="20312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01672" y="1051515"/>
              <a:ext cx="180510" cy="2073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03122" y="1051562"/>
              <a:ext cx="201444" cy="20730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046434" y="973250"/>
              <a:ext cx="403225" cy="369570"/>
            </a:xfrm>
            <a:custGeom>
              <a:avLst/>
              <a:gdLst/>
              <a:ahLst/>
              <a:cxnLst/>
              <a:rect l="l" t="t" r="r" b="b"/>
              <a:pathLst>
                <a:path w="403225" h="369569">
                  <a:moveTo>
                    <a:pt x="180505" y="111823"/>
                  </a:moveTo>
                  <a:lnTo>
                    <a:pt x="146583" y="86906"/>
                  </a:lnTo>
                  <a:lnTo>
                    <a:pt x="103873" y="78320"/>
                  </a:lnTo>
                  <a:lnTo>
                    <a:pt x="89560" y="79171"/>
                  </a:lnTo>
                  <a:lnTo>
                    <a:pt x="50888" y="91922"/>
                  </a:lnTo>
                  <a:lnTo>
                    <a:pt x="21005" y="117932"/>
                  </a:lnTo>
                  <a:lnTo>
                    <a:pt x="3403" y="153911"/>
                  </a:lnTo>
                  <a:lnTo>
                    <a:pt x="0" y="181762"/>
                  </a:lnTo>
                  <a:lnTo>
                    <a:pt x="850" y="195884"/>
                  </a:lnTo>
                  <a:lnTo>
                    <a:pt x="13614" y="234327"/>
                  </a:lnTo>
                  <a:lnTo>
                    <a:pt x="39687" y="264287"/>
                  </a:lnTo>
                  <a:lnTo>
                    <a:pt x="75958" y="282168"/>
                  </a:lnTo>
                  <a:lnTo>
                    <a:pt x="81064" y="283146"/>
                  </a:lnTo>
                  <a:lnTo>
                    <a:pt x="70358" y="316623"/>
                  </a:lnTo>
                  <a:lnTo>
                    <a:pt x="96608" y="316623"/>
                  </a:lnTo>
                  <a:lnTo>
                    <a:pt x="102463" y="318008"/>
                  </a:lnTo>
                  <a:lnTo>
                    <a:pt x="110286" y="323596"/>
                  </a:lnTo>
                  <a:lnTo>
                    <a:pt x="112242" y="326948"/>
                  </a:lnTo>
                  <a:lnTo>
                    <a:pt x="112242" y="334759"/>
                  </a:lnTo>
                  <a:lnTo>
                    <a:pt x="110286" y="337972"/>
                  </a:lnTo>
                  <a:lnTo>
                    <a:pt x="102463" y="343001"/>
                  </a:lnTo>
                  <a:lnTo>
                    <a:pt x="96329" y="344258"/>
                  </a:lnTo>
                  <a:lnTo>
                    <a:pt x="81521" y="344258"/>
                  </a:lnTo>
                  <a:lnTo>
                    <a:pt x="58635" y="333375"/>
                  </a:lnTo>
                  <a:lnTo>
                    <a:pt x="41465" y="353898"/>
                  </a:lnTo>
                  <a:lnTo>
                    <a:pt x="83312" y="368719"/>
                  </a:lnTo>
                  <a:lnTo>
                    <a:pt x="90462" y="368973"/>
                  </a:lnTo>
                  <a:lnTo>
                    <a:pt x="102184" y="368312"/>
                  </a:lnTo>
                  <a:lnTo>
                    <a:pt x="140830" y="346570"/>
                  </a:lnTo>
                  <a:lnTo>
                    <a:pt x="141719" y="344258"/>
                  </a:lnTo>
                  <a:lnTo>
                    <a:pt x="143573" y="339496"/>
                  </a:lnTo>
                  <a:lnTo>
                    <a:pt x="130924" y="306146"/>
                  </a:lnTo>
                  <a:lnTo>
                    <a:pt x="129209" y="304685"/>
                  </a:lnTo>
                  <a:lnTo>
                    <a:pt x="120916" y="300062"/>
                  </a:lnTo>
                  <a:lnTo>
                    <a:pt x="111353" y="296875"/>
                  </a:lnTo>
                  <a:lnTo>
                    <a:pt x="105448" y="295935"/>
                  </a:lnTo>
                  <a:lnTo>
                    <a:pt x="105702" y="295135"/>
                  </a:lnTo>
                  <a:lnTo>
                    <a:pt x="105803" y="294843"/>
                  </a:lnTo>
                  <a:lnTo>
                    <a:pt x="108750" y="285623"/>
                  </a:lnTo>
                  <a:lnTo>
                    <a:pt x="108826" y="285381"/>
                  </a:lnTo>
                  <a:lnTo>
                    <a:pt x="111823" y="275996"/>
                  </a:lnTo>
                  <a:lnTo>
                    <a:pt x="109029" y="284759"/>
                  </a:lnTo>
                  <a:lnTo>
                    <a:pt x="108927" y="285076"/>
                  </a:lnTo>
                  <a:lnTo>
                    <a:pt x="108826" y="285381"/>
                  </a:lnTo>
                  <a:lnTo>
                    <a:pt x="115189" y="285076"/>
                  </a:lnTo>
                  <a:lnTo>
                    <a:pt x="126111" y="283425"/>
                  </a:lnTo>
                  <a:lnTo>
                    <a:pt x="136652" y="280682"/>
                  </a:lnTo>
                  <a:lnTo>
                    <a:pt x="146799" y="276834"/>
                  </a:lnTo>
                  <a:lnTo>
                    <a:pt x="148450" y="275996"/>
                  </a:lnTo>
                  <a:lnTo>
                    <a:pt x="156362" y="271995"/>
                  </a:lnTo>
                  <a:lnTo>
                    <a:pt x="165163" y="266255"/>
                  </a:lnTo>
                  <a:lnTo>
                    <a:pt x="173215" y="259638"/>
                  </a:lnTo>
                  <a:lnTo>
                    <a:pt x="180505" y="252120"/>
                  </a:lnTo>
                  <a:lnTo>
                    <a:pt x="177622" y="249186"/>
                  </a:lnTo>
                  <a:lnTo>
                    <a:pt x="155790" y="226999"/>
                  </a:lnTo>
                  <a:lnTo>
                    <a:pt x="150761" y="232117"/>
                  </a:lnTo>
                  <a:lnTo>
                    <a:pt x="145275" y="236575"/>
                  </a:lnTo>
                  <a:lnTo>
                    <a:pt x="103873" y="249186"/>
                  </a:lnTo>
                  <a:lnTo>
                    <a:pt x="94703" y="248640"/>
                  </a:lnTo>
                  <a:lnTo>
                    <a:pt x="57264" y="230035"/>
                  </a:lnTo>
                  <a:lnTo>
                    <a:pt x="39471" y="191325"/>
                  </a:lnTo>
                  <a:lnTo>
                    <a:pt x="38950" y="181762"/>
                  </a:lnTo>
                  <a:lnTo>
                    <a:pt x="39471" y="172212"/>
                  </a:lnTo>
                  <a:lnTo>
                    <a:pt x="57264" y="133553"/>
                  </a:lnTo>
                  <a:lnTo>
                    <a:pt x="94703" y="115290"/>
                  </a:lnTo>
                  <a:lnTo>
                    <a:pt x="103873" y="114757"/>
                  </a:lnTo>
                  <a:lnTo>
                    <a:pt x="111658" y="115112"/>
                  </a:lnTo>
                  <a:lnTo>
                    <a:pt x="150520" y="131838"/>
                  </a:lnTo>
                  <a:lnTo>
                    <a:pt x="155371" y="136956"/>
                  </a:lnTo>
                  <a:lnTo>
                    <a:pt x="177571" y="114757"/>
                  </a:lnTo>
                  <a:lnTo>
                    <a:pt x="180505" y="111823"/>
                  </a:lnTo>
                  <a:close/>
                </a:path>
                <a:path w="403225" h="369569">
                  <a:moveTo>
                    <a:pt x="388239" y="23876"/>
                  </a:moveTo>
                  <a:lnTo>
                    <a:pt x="383540" y="19265"/>
                  </a:lnTo>
                  <a:lnTo>
                    <a:pt x="367715" y="3771"/>
                  </a:lnTo>
                  <a:lnTo>
                    <a:pt x="364083" y="8801"/>
                  </a:lnTo>
                  <a:lnTo>
                    <a:pt x="360172" y="12636"/>
                  </a:lnTo>
                  <a:lnTo>
                    <a:pt x="351802" y="17945"/>
                  </a:lnTo>
                  <a:lnTo>
                    <a:pt x="346214" y="19265"/>
                  </a:lnTo>
                  <a:lnTo>
                    <a:pt x="332816" y="19265"/>
                  </a:lnTo>
                  <a:lnTo>
                    <a:pt x="326809" y="17589"/>
                  </a:lnTo>
                  <a:lnTo>
                    <a:pt x="315645" y="10896"/>
                  </a:lnTo>
                  <a:lnTo>
                    <a:pt x="309638" y="7683"/>
                  </a:lnTo>
                  <a:lnTo>
                    <a:pt x="296799" y="1536"/>
                  </a:lnTo>
                  <a:lnTo>
                    <a:pt x="288988" y="0"/>
                  </a:lnTo>
                  <a:lnTo>
                    <a:pt x="279768" y="0"/>
                  </a:lnTo>
                  <a:lnTo>
                    <a:pt x="241439" y="16332"/>
                  </a:lnTo>
                  <a:lnTo>
                    <a:pt x="230771" y="27647"/>
                  </a:lnTo>
                  <a:lnTo>
                    <a:pt x="251282" y="47739"/>
                  </a:lnTo>
                  <a:lnTo>
                    <a:pt x="255193" y="42722"/>
                  </a:lnTo>
                  <a:lnTo>
                    <a:pt x="259245" y="38950"/>
                  </a:lnTo>
                  <a:lnTo>
                    <a:pt x="267627" y="33921"/>
                  </a:lnTo>
                  <a:lnTo>
                    <a:pt x="273202" y="32664"/>
                  </a:lnTo>
                  <a:lnTo>
                    <a:pt x="287159" y="32664"/>
                  </a:lnTo>
                  <a:lnTo>
                    <a:pt x="293446" y="34201"/>
                  </a:lnTo>
                  <a:lnTo>
                    <a:pt x="304609" y="40347"/>
                  </a:lnTo>
                  <a:lnTo>
                    <a:pt x="323113" y="50266"/>
                  </a:lnTo>
                  <a:lnTo>
                    <a:pt x="330720" y="51930"/>
                  </a:lnTo>
                  <a:lnTo>
                    <a:pt x="339661" y="51930"/>
                  </a:lnTo>
                  <a:lnTo>
                    <a:pt x="377291" y="35229"/>
                  </a:lnTo>
                  <a:lnTo>
                    <a:pt x="379907" y="32664"/>
                  </a:lnTo>
                  <a:lnTo>
                    <a:pt x="382778" y="29857"/>
                  </a:lnTo>
                  <a:lnTo>
                    <a:pt x="388239" y="23876"/>
                  </a:lnTo>
                  <a:close/>
                </a:path>
                <a:path w="403225" h="369569">
                  <a:moveTo>
                    <a:pt x="402894" y="82511"/>
                  </a:moveTo>
                  <a:lnTo>
                    <a:pt x="367296" y="82511"/>
                  </a:lnTo>
                  <a:lnTo>
                    <a:pt x="367296" y="182181"/>
                  </a:lnTo>
                  <a:lnTo>
                    <a:pt x="366204" y="196481"/>
                  </a:lnTo>
                  <a:lnTo>
                    <a:pt x="340855" y="239306"/>
                  </a:lnTo>
                  <a:lnTo>
                    <a:pt x="304901" y="250037"/>
                  </a:lnTo>
                  <a:lnTo>
                    <a:pt x="295732" y="249478"/>
                  </a:lnTo>
                  <a:lnTo>
                    <a:pt x="258356" y="230822"/>
                  </a:lnTo>
                  <a:lnTo>
                    <a:pt x="240906" y="191516"/>
                  </a:lnTo>
                  <a:lnTo>
                    <a:pt x="240423" y="182181"/>
                  </a:lnTo>
                  <a:lnTo>
                    <a:pt x="240398" y="181762"/>
                  </a:lnTo>
                  <a:lnTo>
                    <a:pt x="253047" y="139560"/>
                  </a:lnTo>
                  <a:lnTo>
                    <a:pt x="286727" y="116116"/>
                  </a:lnTo>
                  <a:lnTo>
                    <a:pt x="304482" y="113919"/>
                  </a:lnTo>
                  <a:lnTo>
                    <a:pt x="313677" y="114465"/>
                  </a:lnTo>
                  <a:lnTo>
                    <a:pt x="350177" y="132765"/>
                  </a:lnTo>
                  <a:lnTo>
                    <a:pt x="366814" y="172250"/>
                  </a:lnTo>
                  <a:lnTo>
                    <a:pt x="367157" y="179247"/>
                  </a:lnTo>
                  <a:lnTo>
                    <a:pt x="367284" y="181762"/>
                  </a:lnTo>
                  <a:lnTo>
                    <a:pt x="367296" y="182181"/>
                  </a:lnTo>
                  <a:lnTo>
                    <a:pt x="367296" y="82511"/>
                  </a:lnTo>
                  <a:lnTo>
                    <a:pt x="364782" y="82511"/>
                  </a:lnTo>
                  <a:lnTo>
                    <a:pt x="364782" y="109804"/>
                  </a:lnTo>
                  <a:lnTo>
                    <a:pt x="364858" y="131559"/>
                  </a:lnTo>
                  <a:lnTo>
                    <a:pt x="364782" y="113919"/>
                  </a:lnTo>
                  <a:lnTo>
                    <a:pt x="364782" y="109804"/>
                  </a:lnTo>
                  <a:lnTo>
                    <a:pt x="361835" y="105879"/>
                  </a:lnTo>
                  <a:lnTo>
                    <a:pt x="329831" y="83616"/>
                  </a:lnTo>
                  <a:lnTo>
                    <a:pt x="298615" y="78320"/>
                  </a:lnTo>
                  <a:lnTo>
                    <a:pt x="285153" y="79184"/>
                  </a:lnTo>
                  <a:lnTo>
                    <a:pt x="248983" y="92138"/>
                  </a:lnTo>
                  <a:lnTo>
                    <a:pt x="221183" y="118287"/>
                  </a:lnTo>
                  <a:lnTo>
                    <a:pt x="204635" y="154343"/>
                  </a:lnTo>
                  <a:lnTo>
                    <a:pt x="201472" y="181762"/>
                  </a:lnTo>
                  <a:lnTo>
                    <a:pt x="201447" y="182181"/>
                  </a:lnTo>
                  <a:lnTo>
                    <a:pt x="208635" y="222859"/>
                  </a:lnTo>
                  <a:lnTo>
                    <a:pt x="229349" y="255943"/>
                  </a:lnTo>
                  <a:lnTo>
                    <a:pt x="260604" y="277977"/>
                  </a:lnTo>
                  <a:lnTo>
                    <a:pt x="298615" y="285623"/>
                  </a:lnTo>
                  <a:lnTo>
                    <a:pt x="309803" y="285038"/>
                  </a:lnTo>
                  <a:lnTo>
                    <a:pt x="347903" y="271030"/>
                  </a:lnTo>
                  <a:lnTo>
                    <a:pt x="364782" y="254330"/>
                  </a:lnTo>
                  <a:lnTo>
                    <a:pt x="364782" y="281444"/>
                  </a:lnTo>
                  <a:lnTo>
                    <a:pt x="402894" y="281444"/>
                  </a:lnTo>
                  <a:lnTo>
                    <a:pt x="402894" y="82511"/>
                  </a:lnTo>
                  <a:close/>
                </a:path>
              </a:pathLst>
            </a:custGeom>
            <a:solidFill>
              <a:srgbClr val="4A4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91211" y="1051544"/>
              <a:ext cx="207733" cy="20730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828372" y="1051532"/>
              <a:ext cx="201295" cy="287020"/>
            </a:xfrm>
            <a:custGeom>
              <a:avLst/>
              <a:gdLst/>
              <a:ahLst/>
              <a:cxnLst/>
              <a:rect l="l" t="t" r="r" b="b"/>
              <a:pathLst>
                <a:path w="201295" h="287019">
                  <a:moveTo>
                    <a:pt x="37689" y="4184"/>
                  </a:moveTo>
                  <a:lnTo>
                    <a:pt x="0" y="4184"/>
                  </a:lnTo>
                  <a:lnTo>
                    <a:pt x="0" y="286463"/>
                  </a:lnTo>
                  <a:lnTo>
                    <a:pt x="37689" y="286463"/>
                  </a:lnTo>
                  <a:lnTo>
                    <a:pt x="37689" y="175643"/>
                  </a:lnTo>
                  <a:lnTo>
                    <a:pt x="34758" y="171710"/>
                  </a:lnTo>
                  <a:lnTo>
                    <a:pt x="29914" y="163047"/>
                  </a:lnTo>
                  <a:lnTo>
                    <a:pt x="26276" y="153807"/>
                  </a:lnTo>
                  <a:lnTo>
                    <a:pt x="23842" y="143989"/>
                  </a:lnTo>
                  <a:lnTo>
                    <a:pt x="22612" y="133595"/>
                  </a:lnTo>
                  <a:lnTo>
                    <a:pt x="22612" y="73706"/>
                  </a:lnTo>
                  <a:lnTo>
                    <a:pt x="23851" y="63188"/>
                  </a:lnTo>
                  <a:lnTo>
                    <a:pt x="26329" y="53240"/>
                  </a:lnTo>
                  <a:lnTo>
                    <a:pt x="29957" y="44179"/>
                  </a:lnTo>
                  <a:lnTo>
                    <a:pt x="30033" y="43988"/>
                  </a:lnTo>
                  <a:lnTo>
                    <a:pt x="34852" y="35597"/>
                  </a:lnTo>
                  <a:lnTo>
                    <a:pt x="34970" y="35390"/>
                  </a:lnTo>
                  <a:lnTo>
                    <a:pt x="37689" y="31839"/>
                  </a:lnTo>
                  <a:lnTo>
                    <a:pt x="37689" y="4184"/>
                  </a:lnTo>
                  <a:close/>
                </a:path>
                <a:path w="201295" h="287019">
                  <a:moveTo>
                    <a:pt x="104699" y="0"/>
                  </a:moveTo>
                  <a:lnTo>
                    <a:pt x="64285" y="9420"/>
                  </a:lnTo>
                  <a:lnTo>
                    <a:pt x="37689" y="31839"/>
                  </a:lnTo>
                  <a:lnTo>
                    <a:pt x="37689" y="56537"/>
                  </a:lnTo>
                  <a:lnTo>
                    <a:pt x="30759" y="103441"/>
                  </a:lnTo>
                  <a:lnTo>
                    <a:pt x="30696" y="103866"/>
                  </a:lnTo>
                  <a:lnTo>
                    <a:pt x="30573" y="104699"/>
                  </a:lnTo>
                  <a:lnTo>
                    <a:pt x="37574" y="152498"/>
                  </a:lnTo>
                  <a:lnTo>
                    <a:pt x="37689" y="175643"/>
                  </a:lnTo>
                  <a:lnTo>
                    <a:pt x="73250" y="202009"/>
                  </a:lnTo>
                  <a:lnTo>
                    <a:pt x="104699" y="207307"/>
                  </a:lnTo>
                  <a:lnTo>
                    <a:pt x="117982" y="206457"/>
                  </a:lnTo>
                  <a:lnTo>
                    <a:pt x="153908" y="193696"/>
                  </a:lnTo>
                  <a:lnTo>
                    <a:pt x="178362" y="171710"/>
                  </a:lnTo>
                  <a:lnTo>
                    <a:pt x="98417" y="171710"/>
                  </a:lnTo>
                  <a:lnTo>
                    <a:pt x="89451" y="171160"/>
                  </a:lnTo>
                  <a:lnTo>
                    <a:pt x="52769" y="152498"/>
                  </a:lnTo>
                  <a:lnTo>
                    <a:pt x="36080" y="113432"/>
                  </a:lnTo>
                  <a:lnTo>
                    <a:pt x="35619" y="103441"/>
                  </a:lnTo>
                  <a:lnTo>
                    <a:pt x="36094" y="94102"/>
                  </a:lnTo>
                  <a:lnTo>
                    <a:pt x="53078" y="54499"/>
                  </a:lnTo>
                  <a:lnTo>
                    <a:pt x="89701" y="36134"/>
                  </a:lnTo>
                  <a:lnTo>
                    <a:pt x="98836" y="35597"/>
                  </a:lnTo>
                  <a:lnTo>
                    <a:pt x="178042" y="35597"/>
                  </a:lnTo>
                  <a:lnTo>
                    <a:pt x="173542" y="30049"/>
                  </a:lnTo>
                  <a:lnTo>
                    <a:pt x="142587" y="7771"/>
                  </a:lnTo>
                  <a:lnTo>
                    <a:pt x="117982" y="863"/>
                  </a:lnTo>
                  <a:lnTo>
                    <a:pt x="104699" y="0"/>
                  </a:lnTo>
                  <a:close/>
                </a:path>
                <a:path w="201295" h="287019">
                  <a:moveTo>
                    <a:pt x="37689" y="31839"/>
                  </a:moveTo>
                  <a:lnTo>
                    <a:pt x="22612" y="73706"/>
                  </a:lnTo>
                  <a:lnTo>
                    <a:pt x="22612" y="133595"/>
                  </a:lnTo>
                  <a:lnTo>
                    <a:pt x="23842" y="143989"/>
                  </a:lnTo>
                  <a:lnTo>
                    <a:pt x="26276" y="153807"/>
                  </a:lnTo>
                  <a:lnTo>
                    <a:pt x="29862" y="162915"/>
                  </a:lnTo>
                  <a:lnTo>
                    <a:pt x="29914" y="163047"/>
                  </a:lnTo>
                  <a:lnTo>
                    <a:pt x="34758" y="171710"/>
                  </a:lnTo>
                  <a:lnTo>
                    <a:pt x="37689" y="175643"/>
                  </a:lnTo>
                  <a:lnTo>
                    <a:pt x="37574" y="152498"/>
                  </a:lnTo>
                  <a:lnTo>
                    <a:pt x="30573" y="104699"/>
                  </a:lnTo>
                  <a:lnTo>
                    <a:pt x="37689" y="56537"/>
                  </a:lnTo>
                  <a:lnTo>
                    <a:pt x="37689" y="31839"/>
                  </a:lnTo>
                  <a:close/>
                </a:path>
                <a:path w="201295" h="287019">
                  <a:moveTo>
                    <a:pt x="178042" y="35597"/>
                  </a:moveTo>
                  <a:lnTo>
                    <a:pt x="98836" y="35597"/>
                  </a:lnTo>
                  <a:lnTo>
                    <a:pt x="107787" y="36134"/>
                  </a:lnTo>
                  <a:lnTo>
                    <a:pt x="116216" y="37745"/>
                  </a:lnTo>
                  <a:lnTo>
                    <a:pt x="149563" y="60950"/>
                  </a:lnTo>
                  <a:lnTo>
                    <a:pt x="162496" y="103441"/>
                  </a:lnTo>
                  <a:lnTo>
                    <a:pt x="161972" y="113192"/>
                  </a:lnTo>
                  <a:lnTo>
                    <a:pt x="144274" y="152498"/>
                  </a:lnTo>
                  <a:lnTo>
                    <a:pt x="107553" y="171160"/>
                  </a:lnTo>
                  <a:lnTo>
                    <a:pt x="98417" y="171710"/>
                  </a:lnTo>
                  <a:lnTo>
                    <a:pt x="178362" y="171710"/>
                  </a:lnTo>
                  <a:lnTo>
                    <a:pt x="197882" y="131717"/>
                  </a:lnTo>
                  <a:lnTo>
                    <a:pt x="201001" y="103441"/>
                  </a:lnTo>
                  <a:lnTo>
                    <a:pt x="200239" y="89574"/>
                  </a:lnTo>
                  <a:lnTo>
                    <a:pt x="188459" y="51094"/>
                  </a:lnTo>
                  <a:lnTo>
                    <a:pt x="181590" y="39970"/>
                  </a:lnTo>
                  <a:lnTo>
                    <a:pt x="178042" y="35597"/>
                  </a:lnTo>
                  <a:close/>
                </a:path>
              </a:pathLst>
            </a:custGeom>
            <a:solidFill>
              <a:srgbClr val="4A4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59498" y="1051562"/>
              <a:ext cx="201444" cy="20730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15819" y="1051526"/>
              <a:ext cx="350571" cy="20734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03302" y="1055699"/>
              <a:ext cx="170457" cy="20312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024421" y="1051571"/>
              <a:ext cx="752475" cy="203200"/>
            </a:xfrm>
            <a:custGeom>
              <a:avLst/>
              <a:gdLst/>
              <a:ahLst/>
              <a:cxnLst/>
              <a:rect l="l" t="t" r="r" b="b"/>
              <a:pathLst>
                <a:path w="752475" h="203200">
                  <a:moveTo>
                    <a:pt x="306984" y="203123"/>
                  </a:moveTo>
                  <a:lnTo>
                    <a:pt x="306959" y="74955"/>
                  </a:lnTo>
                  <a:lnTo>
                    <a:pt x="296938" y="35598"/>
                  </a:lnTo>
                  <a:lnTo>
                    <a:pt x="296824" y="35382"/>
                  </a:lnTo>
                  <a:lnTo>
                    <a:pt x="296722" y="35179"/>
                  </a:lnTo>
                  <a:lnTo>
                    <a:pt x="260667" y="5295"/>
                  </a:lnTo>
                  <a:lnTo>
                    <a:pt x="251129" y="2349"/>
                  </a:lnTo>
                  <a:lnTo>
                    <a:pt x="251256" y="2349"/>
                  </a:lnTo>
                  <a:lnTo>
                    <a:pt x="241007" y="584"/>
                  </a:lnTo>
                  <a:lnTo>
                    <a:pt x="230339" y="0"/>
                  </a:lnTo>
                  <a:lnTo>
                    <a:pt x="220078" y="584"/>
                  </a:lnTo>
                  <a:lnTo>
                    <a:pt x="183400" y="14592"/>
                  </a:lnTo>
                  <a:lnTo>
                    <a:pt x="162725" y="36080"/>
                  </a:lnTo>
                  <a:lnTo>
                    <a:pt x="162496" y="35598"/>
                  </a:lnTo>
                  <a:lnTo>
                    <a:pt x="127000" y="5295"/>
                  </a:lnTo>
                  <a:lnTo>
                    <a:pt x="97574" y="0"/>
                  </a:lnTo>
                  <a:lnTo>
                    <a:pt x="87160" y="584"/>
                  </a:lnTo>
                  <a:lnTo>
                    <a:pt x="50914" y="14592"/>
                  </a:lnTo>
                  <a:lnTo>
                    <a:pt x="37693" y="27368"/>
                  </a:lnTo>
                  <a:lnTo>
                    <a:pt x="37693" y="4191"/>
                  </a:lnTo>
                  <a:lnTo>
                    <a:pt x="0" y="4191"/>
                  </a:lnTo>
                  <a:lnTo>
                    <a:pt x="0" y="203123"/>
                  </a:lnTo>
                  <a:lnTo>
                    <a:pt x="37693" y="203123"/>
                  </a:lnTo>
                  <a:lnTo>
                    <a:pt x="37693" y="82499"/>
                  </a:lnTo>
                  <a:lnTo>
                    <a:pt x="38112" y="75438"/>
                  </a:lnTo>
                  <a:lnTo>
                    <a:pt x="39370" y="68897"/>
                  </a:lnTo>
                  <a:lnTo>
                    <a:pt x="41389" y="63080"/>
                  </a:lnTo>
                  <a:lnTo>
                    <a:pt x="41452" y="62865"/>
                  </a:lnTo>
                  <a:lnTo>
                    <a:pt x="77470" y="35179"/>
                  </a:lnTo>
                  <a:lnTo>
                    <a:pt x="86690" y="35179"/>
                  </a:lnTo>
                  <a:lnTo>
                    <a:pt x="97777" y="36080"/>
                  </a:lnTo>
                  <a:lnTo>
                    <a:pt x="96901" y="36080"/>
                  </a:lnTo>
                  <a:lnTo>
                    <a:pt x="105879" y="38481"/>
                  </a:lnTo>
                  <a:lnTo>
                    <a:pt x="105702" y="38481"/>
                  </a:lnTo>
                  <a:lnTo>
                    <a:pt x="113576" y="42367"/>
                  </a:lnTo>
                  <a:lnTo>
                    <a:pt x="120815" y="47955"/>
                  </a:lnTo>
                  <a:lnTo>
                    <a:pt x="126771" y="54927"/>
                  </a:lnTo>
                  <a:lnTo>
                    <a:pt x="130911" y="62865"/>
                  </a:lnTo>
                  <a:lnTo>
                    <a:pt x="131025" y="63080"/>
                  </a:lnTo>
                  <a:lnTo>
                    <a:pt x="133578" y="72415"/>
                  </a:lnTo>
                  <a:lnTo>
                    <a:pt x="134391" y="82499"/>
                  </a:lnTo>
                  <a:lnTo>
                    <a:pt x="134429" y="203123"/>
                  </a:lnTo>
                  <a:lnTo>
                    <a:pt x="172123" y="203123"/>
                  </a:lnTo>
                  <a:lnTo>
                    <a:pt x="172123" y="82499"/>
                  </a:lnTo>
                  <a:lnTo>
                    <a:pt x="172542" y="75438"/>
                  </a:lnTo>
                  <a:lnTo>
                    <a:pt x="196621" y="41046"/>
                  </a:lnTo>
                  <a:lnTo>
                    <a:pt x="214503" y="35598"/>
                  </a:lnTo>
                  <a:lnTo>
                    <a:pt x="213855" y="35598"/>
                  </a:lnTo>
                  <a:lnTo>
                    <a:pt x="221538" y="35179"/>
                  </a:lnTo>
                  <a:lnTo>
                    <a:pt x="232422" y="36080"/>
                  </a:lnTo>
                  <a:lnTo>
                    <a:pt x="231559" y="36080"/>
                  </a:lnTo>
                  <a:lnTo>
                    <a:pt x="240423" y="38481"/>
                  </a:lnTo>
                  <a:lnTo>
                    <a:pt x="240245" y="38481"/>
                  </a:lnTo>
                  <a:lnTo>
                    <a:pt x="248043" y="42367"/>
                  </a:lnTo>
                  <a:lnTo>
                    <a:pt x="255257" y="47955"/>
                  </a:lnTo>
                  <a:lnTo>
                    <a:pt x="261213" y="54927"/>
                  </a:lnTo>
                  <a:lnTo>
                    <a:pt x="265353" y="62865"/>
                  </a:lnTo>
                  <a:lnTo>
                    <a:pt x="265468" y="63080"/>
                  </a:lnTo>
                  <a:lnTo>
                    <a:pt x="268020" y="72415"/>
                  </a:lnTo>
                  <a:lnTo>
                    <a:pt x="268833" y="82499"/>
                  </a:lnTo>
                  <a:lnTo>
                    <a:pt x="268871" y="203123"/>
                  </a:lnTo>
                  <a:lnTo>
                    <a:pt x="306984" y="203123"/>
                  </a:lnTo>
                  <a:close/>
                </a:path>
                <a:path w="752475" h="203200">
                  <a:moveTo>
                    <a:pt x="752195" y="203123"/>
                  </a:moveTo>
                  <a:lnTo>
                    <a:pt x="752170" y="74955"/>
                  </a:lnTo>
                  <a:lnTo>
                    <a:pt x="742149" y="35598"/>
                  </a:lnTo>
                  <a:lnTo>
                    <a:pt x="742048" y="35382"/>
                  </a:lnTo>
                  <a:lnTo>
                    <a:pt x="705891" y="5295"/>
                  </a:lnTo>
                  <a:lnTo>
                    <a:pt x="696353" y="2349"/>
                  </a:lnTo>
                  <a:lnTo>
                    <a:pt x="696480" y="2349"/>
                  </a:lnTo>
                  <a:lnTo>
                    <a:pt x="686231" y="584"/>
                  </a:lnTo>
                  <a:lnTo>
                    <a:pt x="675551" y="0"/>
                  </a:lnTo>
                  <a:lnTo>
                    <a:pt x="665289" y="584"/>
                  </a:lnTo>
                  <a:lnTo>
                    <a:pt x="628624" y="14592"/>
                  </a:lnTo>
                  <a:lnTo>
                    <a:pt x="607949" y="36080"/>
                  </a:lnTo>
                  <a:lnTo>
                    <a:pt x="607707" y="35598"/>
                  </a:lnTo>
                  <a:lnTo>
                    <a:pt x="572223" y="5295"/>
                  </a:lnTo>
                  <a:lnTo>
                    <a:pt x="542798" y="0"/>
                  </a:lnTo>
                  <a:lnTo>
                    <a:pt x="532371" y="584"/>
                  </a:lnTo>
                  <a:lnTo>
                    <a:pt x="496138" y="14592"/>
                  </a:lnTo>
                  <a:lnTo>
                    <a:pt x="482904" y="27368"/>
                  </a:lnTo>
                  <a:lnTo>
                    <a:pt x="482904" y="4191"/>
                  </a:lnTo>
                  <a:lnTo>
                    <a:pt x="472948" y="4191"/>
                  </a:lnTo>
                  <a:lnTo>
                    <a:pt x="472948" y="44335"/>
                  </a:lnTo>
                  <a:lnTo>
                    <a:pt x="469938" y="53606"/>
                  </a:lnTo>
                  <a:lnTo>
                    <a:pt x="469861" y="53809"/>
                  </a:lnTo>
                  <a:lnTo>
                    <a:pt x="472948" y="44335"/>
                  </a:lnTo>
                  <a:lnTo>
                    <a:pt x="472948" y="4191"/>
                  </a:lnTo>
                  <a:lnTo>
                    <a:pt x="445211" y="4191"/>
                  </a:lnTo>
                  <a:lnTo>
                    <a:pt x="445211" y="203123"/>
                  </a:lnTo>
                  <a:lnTo>
                    <a:pt x="482904" y="203123"/>
                  </a:lnTo>
                  <a:lnTo>
                    <a:pt x="482904" y="82499"/>
                  </a:lnTo>
                  <a:lnTo>
                    <a:pt x="483323" y="75438"/>
                  </a:lnTo>
                  <a:lnTo>
                    <a:pt x="514451" y="37134"/>
                  </a:lnTo>
                  <a:lnTo>
                    <a:pt x="522693" y="35179"/>
                  </a:lnTo>
                  <a:lnTo>
                    <a:pt x="531901" y="35179"/>
                  </a:lnTo>
                  <a:lnTo>
                    <a:pt x="542988" y="36080"/>
                  </a:lnTo>
                  <a:lnTo>
                    <a:pt x="542112" y="36080"/>
                  </a:lnTo>
                  <a:lnTo>
                    <a:pt x="551103" y="38481"/>
                  </a:lnTo>
                  <a:lnTo>
                    <a:pt x="550913" y="38481"/>
                  </a:lnTo>
                  <a:lnTo>
                    <a:pt x="558800" y="42367"/>
                  </a:lnTo>
                  <a:lnTo>
                    <a:pt x="566039" y="47955"/>
                  </a:lnTo>
                  <a:lnTo>
                    <a:pt x="571995" y="54927"/>
                  </a:lnTo>
                  <a:lnTo>
                    <a:pt x="576135" y="62865"/>
                  </a:lnTo>
                  <a:lnTo>
                    <a:pt x="576249" y="63080"/>
                  </a:lnTo>
                  <a:lnTo>
                    <a:pt x="578802" y="72415"/>
                  </a:lnTo>
                  <a:lnTo>
                    <a:pt x="579615" y="82499"/>
                  </a:lnTo>
                  <a:lnTo>
                    <a:pt x="579653" y="203123"/>
                  </a:lnTo>
                  <a:lnTo>
                    <a:pt x="617347" y="203123"/>
                  </a:lnTo>
                  <a:lnTo>
                    <a:pt x="617347" y="82499"/>
                  </a:lnTo>
                  <a:lnTo>
                    <a:pt x="617766" y="75438"/>
                  </a:lnTo>
                  <a:lnTo>
                    <a:pt x="641845" y="41046"/>
                  </a:lnTo>
                  <a:lnTo>
                    <a:pt x="659714" y="35598"/>
                  </a:lnTo>
                  <a:lnTo>
                    <a:pt x="659066" y="35598"/>
                  </a:lnTo>
                  <a:lnTo>
                    <a:pt x="666762" y="35179"/>
                  </a:lnTo>
                  <a:lnTo>
                    <a:pt x="677646" y="36080"/>
                  </a:lnTo>
                  <a:lnTo>
                    <a:pt x="676783" y="36080"/>
                  </a:lnTo>
                  <a:lnTo>
                    <a:pt x="685634" y="38481"/>
                  </a:lnTo>
                  <a:lnTo>
                    <a:pt x="685457" y="38481"/>
                  </a:lnTo>
                  <a:lnTo>
                    <a:pt x="693267" y="42367"/>
                  </a:lnTo>
                  <a:lnTo>
                    <a:pt x="700481" y="47955"/>
                  </a:lnTo>
                  <a:lnTo>
                    <a:pt x="706424" y="54927"/>
                  </a:lnTo>
                  <a:lnTo>
                    <a:pt x="710565" y="62865"/>
                  </a:lnTo>
                  <a:lnTo>
                    <a:pt x="710679" y="63080"/>
                  </a:lnTo>
                  <a:lnTo>
                    <a:pt x="713232" y="72415"/>
                  </a:lnTo>
                  <a:lnTo>
                    <a:pt x="714057" y="82499"/>
                  </a:lnTo>
                  <a:lnTo>
                    <a:pt x="714082" y="203123"/>
                  </a:lnTo>
                  <a:lnTo>
                    <a:pt x="752195" y="203123"/>
                  </a:lnTo>
                  <a:close/>
                </a:path>
              </a:pathLst>
            </a:custGeom>
            <a:solidFill>
              <a:srgbClr val="4A4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22701" y="1055699"/>
              <a:ext cx="170457" cy="20312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043779" y="1051562"/>
              <a:ext cx="178418" cy="20312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260714" y="955656"/>
              <a:ext cx="201930" cy="303530"/>
            </a:xfrm>
            <a:custGeom>
              <a:avLst/>
              <a:gdLst/>
              <a:ahLst/>
              <a:cxnLst/>
              <a:rect l="l" t="t" r="r" b="b"/>
              <a:pathLst>
                <a:path w="201929" h="303530">
                  <a:moveTo>
                    <a:pt x="96744" y="95905"/>
                  </a:moveTo>
                  <a:lnTo>
                    <a:pt x="58580" y="103682"/>
                  </a:lnTo>
                  <a:lnTo>
                    <a:pt x="19722" y="135876"/>
                  </a:lnTo>
                  <a:lnTo>
                    <a:pt x="3192" y="171923"/>
                  </a:lnTo>
                  <a:lnTo>
                    <a:pt x="23" y="199352"/>
                  </a:lnTo>
                  <a:lnTo>
                    <a:pt x="0" y="199772"/>
                  </a:lnTo>
                  <a:lnTo>
                    <a:pt x="7183" y="240447"/>
                  </a:lnTo>
                  <a:lnTo>
                    <a:pt x="27798" y="273537"/>
                  </a:lnTo>
                  <a:lnTo>
                    <a:pt x="70567" y="299812"/>
                  </a:lnTo>
                  <a:lnTo>
                    <a:pt x="96744" y="303213"/>
                  </a:lnTo>
                  <a:lnTo>
                    <a:pt x="107764" y="302624"/>
                  </a:lnTo>
                  <a:lnTo>
                    <a:pt x="145926" y="288622"/>
                  </a:lnTo>
                  <a:lnTo>
                    <a:pt x="163335" y="271559"/>
                  </a:lnTo>
                  <a:lnTo>
                    <a:pt x="163335" y="267621"/>
                  </a:lnTo>
                  <a:lnTo>
                    <a:pt x="103027" y="267621"/>
                  </a:lnTo>
                  <a:lnTo>
                    <a:pt x="93881" y="267071"/>
                  </a:lnTo>
                  <a:lnTo>
                    <a:pt x="56856" y="248406"/>
                  </a:lnTo>
                  <a:lnTo>
                    <a:pt x="39499" y="209341"/>
                  </a:lnTo>
                  <a:lnTo>
                    <a:pt x="38970" y="199772"/>
                  </a:lnTo>
                  <a:lnTo>
                    <a:pt x="38948" y="199352"/>
                  </a:lnTo>
                  <a:lnTo>
                    <a:pt x="51580" y="157145"/>
                  </a:lnTo>
                  <a:lnTo>
                    <a:pt x="84913" y="133702"/>
                  </a:lnTo>
                  <a:lnTo>
                    <a:pt x="102607" y="131502"/>
                  </a:lnTo>
                  <a:lnTo>
                    <a:pt x="163335" y="131502"/>
                  </a:lnTo>
                  <a:lnTo>
                    <a:pt x="163335" y="127731"/>
                  </a:lnTo>
                  <a:lnTo>
                    <a:pt x="127686" y="101208"/>
                  </a:lnTo>
                  <a:lnTo>
                    <a:pt x="107582" y="96494"/>
                  </a:lnTo>
                  <a:lnTo>
                    <a:pt x="96744" y="95905"/>
                  </a:lnTo>
                  <a:close/>
                </a:path>
                <a:path w="201929" h="303530">
                  <a:moveTo>
                    <a:pt x="201450" y="0"/>
                  </a:moveTo>
                  <a:lnTo>
                    <a:pt x="163335" y="0"/>
                  </a:lnTo>
                  <a:lnTo>
                    <a:pt x="163335" y="127731"/>
                  </a:lnTo>
                  <a:lnTo>
                    <a:pt x="166060" y="131296"/>
                  </a:lnTo>
                  <a:lnTo>
                    <a:pt x="170992" y="139897"/>
                  </a:lnTo>
                  <a:lnTo>
                    <a:pt x="174697" y="149151"/>
                  </a:lnTo>
                  <a:lnTo>
                    <a:pt x="177177" y="159095"/>
                  </a:lnTo>
                  <a:lnTo>
                    <a:pt x="178418" y="169618"/>
                  </a:lnTo>
                  <a:lnTo>
                    <a:pt x="178418" y="229506"/>
                  </a:lnTo>
                  <a:lnTo>
                    <a:pt x="177186" y="239897"/>
                  </a:lnTo>
                  <a:lnTo>
                    <a:pt x="174749" y="249714"/>
                  </a:lnTo>
                  <a:lnTo>
                    <a:pt x="171162" y="258821"/>
                  </a:lnTo>
                  <a:lnTo>
                    <a:pt x="171109" y="258955"/>
                  </a:lnTo>
                  <a:lnTo>
                    <a:pt x="166266" y="267621"/>
                  </a:lnTo>
                  <a:lnTo>
                    <a:pt x="163335" y="271559"/>
                  </a:lnTo>
                  <a:lnTo>
                    <a:pt x="163335" y="299028"/>
                  </a:lnTo>
                  <a:lnTo>
                    <a:pt x="201450" y="299028"/>
                  </a:lnTo>
                  <a:lnTo>
                    <a:pt x="201450" y="0"/>
                  </a:lnTo>
                  <a:close/>
                </a:path>
                <a:path w="201929" h="303530">
                  <a:moveTo>
                    <a:pt x="163335" y="127731"/>
                  </a:moveTo>
                  <a:lnTo>
                    <a:pt x="163405" y="149151"/>
                  </a:lnTo>
                  <a:lnTo>
                    <a:pt x="170457" y="196840"/>
                  </a:lnTo>
                  <a:lnTo>
                    <a:pt x="163335" y="245422"/>
                  </a:lnTo>
                  <a:lnTo>
                    <a:pt x="163335" y="271559"/>
                  </a:lnTo>
                  <a:lnTo>
                    <a:pt x="166266" y="267621"/>
                  </a:lnTo>
                  <a:lnTo>
                    <a:pt x="171109" y="258955"/>
                  </a:lnTo>
                  <a:lnTo>
                    <a:pt x="174749" y="249714"/>
                  </a:lnTo>
                  <a:lnTo>
                    <a:pt x="177186" y="239897"/>
                  </a:lnTo>
                  <a:lnTo>
                    <a:pt x="178418" y="229506"/>
                  </a:lnTo>
                  <a:lnTo>
                    <a:pt x="178418" y="169618"/>
                  </a:lnTo>
                  <a:lnTo>
                    <a:pt x="177177" y="159095"/>
                  </a:lnTo>
                  <a:lnTo>
                    <a:pt x="174697" y="149151"/>
                  </a:lnTo>
                  <a:lnTo>
                    <a:pt x="170992" y="139897"/>
                  </a:lnTo>
                  <a:lnTo>
                    <a:pt x="166178" y="131502"/>
                  </a:lnTo>
                  <a:lnTo>
                    <a:pt x="166060" y="131296"/>
                  </a:lnTo>
                  <a:lnTo>
                    <a:pt x="163335" y="127731"/>
                  </a:lnTo>
                  <a:close/>
                </a:path>
                <a:path w="201929" h="303530">
                  <a:moveTo>
                    <a:pt x="163335" y="131502"/>
                  </a:moveTo>
                  <a:lnTo>
                    <a:pt x="102607" y="131502"/>
                  </a:lnTo>
                  <a:lnTo>
                    <a:pt x="111730" y="132052"/>
                  </a:lnTo>
                  <a:lnTo>
                    <a:pt x="120250" y="133702"/>
                  </a:lnTo>
                  <a:lnTo>
                    <a:pt x="153308" y="157145"/>
                  </a:lnTo>
                  <a:lnTo>
                    <a:pt x="161199" y="171923"/>
                  </a:lnTo>
                  <a:lnTo>
                    <a:pt x="161257" y="172052"/>
                  </a:lnTo>
                  <a:lnTo>
                    <a:pt x="163810" y="180612"/>
                  </a:lnTo>
                  <a:lnTo>
                    <a:pt x="165342" y="189853"/>
                  </a:lnTo>
                  <a:lnTo>
                    <a:pt x="165831" y="199352"/>
                  </a:lnTo>
                  <a:lnTo>
                    <a:pt x="165853" y="199772"/>
                  </a:lnTo>
                  <a:lnTo>
                    <a:pt x="153532" y="241981"/>
                  </a:lnTo>
                  <a:lnTo>
                    <a:pt x="120667" y="265420"/>
                  </a:lnTo>
                  <a:lnTo>
                    <a:pt x="103027" y="267621"/>
                  </a:lnTo>
                  <a:lnTo>
                    <a:pt x="163335" y="267621"/>
                  </a:lnTo>
                  <a:lnTo>
                    <a:pt x="163335" y="245422"/>
                  </a:lnTo>
                  <a:lnTo>
                    <a:pt x="170457" y="196840"/>
                  </a:lnTo>
                  <a:lnTo>
                    <a:pt x="163405" y="149151"/>
                  </a:lnTo>
                  <a:lnTo>
                    <a:pt x="163335" y="131502"/>
                  </a:lnTo>
                  <a:close/>
                </a:path>
              </a:pathLst>
            </a:custGeom>
            <a:solidFill>
              <a:srgbClr val="4A4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04050" y="1051544"/>
              <a:ext cx="207721" cy="20730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823594" y="1051515"/>
              <a:ext cx="154121" cy="20730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014974" y="1055699"/>
              <a:ext cx="170457" cy="20312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18516" y="1051515"/>
              <a:ext cx="154121" cy="20730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396514" y="972425"/>
              <a:ext cx="349885" cy="287020"/>
            </a:xfrm>
            <a:custGeom>
              <a:avLst/>
              <a:gdLst/>
              <a:ahLst/>
              <a:cxnLst/>
              <a:rect l="l" t="t" r="r" b="b"/>
              <a:pathLst>
                <a:path w="349884" h="287019">
                  <a:moveTo>
                    <a:pt x="135686" y="83324"/>
                  </a:moveTo>
                  <a:lnTo>
                    <a:pt x="86690" y="83324"/>
                  </a:lnTo>
                  <a:lnTo>
                    <a:pt x="86690" y="0"/>
                  </a:lnTo>
                  <a:lnTo>
                    <a:pt x="48983" y="0"/>
                  </a:lnTo>
                  <a:lnTo>
                    <a:pt x="48983" y="83324"/>
                  </a:lnTo>
                  <a:lnTo>
                    <a:pt x="0" y="83324"/>
                  </a:lnTo>
                  <a:lnTo>
                    <a:pt x="0" y="117678"/>
                  </a:lnTo>
                  <a:lnTo>
                    <a:pt x="48983" y="117678"/>
                  </a:lnTo>
                  <a:lnTo>
                    <a:pt x="48983" y="282270"/>
                  </a:lnTo>
                  <a:lnTo>
                    <a:pt x="86690" y="282270"/>
                  </a:lnTo>
                  <a:lnTo>
                    <a:pt x="86690" y="117678"/>
                  </a:lnTo>
                  <a:lnTo>
                    <a:pt x="135686" y="117678"/>
                  </a:lnTo>
                  <a:lnTo>
                    <a:pt x="135686" y="83324"/>
                  </a:lnTo>
                  <a:close/>
                </a:path>
                <a:path w="349884" h="287019">
                  <a:moveTo>
                    <a:pt x="349681" y="176682"/>
                  </a:moveTo>
                  <a:lnTo>
                    <a:pt x="342976" y="137883"/>
                  </a:lnTo>
                  <a:lnTo>
                    <a:pt x="329488" y="113855"/>
                  </a:lnTo>
                  <a:lnTo>
                    <a:pt x="323507" y="106629"/>
                  </a:lnTo>
                  <a:lnTo>
                    <a:pt x="314667" y="98539"/>
                  </a:lnTo>
                  <a:lnTo>
                    <a:pt x="313677" y="97866"/>
                  </a:lnTo>
                  <a:lnTo>
                    <a:pt x="313677" y="177507"/>
                  </a:lnTo>
                  <a:lnTo>
                    <a:pt x="313245" y="168249"/>
                  </a:lnTo>
                  <a:lnTo>
                    <a:pt x="313639" y="176682"/>
                  </a:lnTo>
                  <a:lnTo>
                    <a:pt x="313677" y="177507"/>
                  </a:lnTo>
                  <a:lnTo>
                    <a:pt x="313677" y="97866"/>
                  </a:lnTo>
                  <a:lnTo>
                    <a:pt x="312851" y="97294"/>
                  </a:lnTo>
                  <a:lnTo>
                    <a:pt x="312851" y="165366"/>
                  </a:lnTo>
                  <a:lnTo>
                    <a:pt x="192011" y="165366"/>
                  </a:lnTo>
                  <a:lnTo>
                    <a:pt x="214198" y="126834"/>
                  </a:lnTo>
                  <a:lnTo>
                    <a:pt x="255041" y="113855"/>
                  </a:lnTo>
                  <a:lnTo>
                    <a:pt x="264617" y="114376"/>
                  </a:lnTo>
                  <a:lnTo>
                    <a:pt x="264134" y="114376"/>
                  </a:lnTo>
                  <a:lnTo>
                    <a:pt x="272097" y="115798"/>
                  </a:lnTo>
                  <a:lnTo>
                    <a:pt x="306552" y="143383"/>
                  </a:lnTo>
                  <a:lnTo>
                    <a:pt x="312851" y="165366"/>
                  </a:lnTo>
                  <a:lnTo>
                    <a:pt x="312851" y="97294"/>
                  </a:lnTo>
                  <a:lnTo>
                    <a:pt x="304673" y="91655"/>
                  </a:lnTo>
                  <a:lnTo>
                    <a:pt x="293687" y="86156"/>
                  </a:lnTo>
                  <a:lnTo>
                    <a:pt x="281889" y="82232"/>
                  </a:lnTo>
                  <a:lnTo>
                    <a:pt x="269646" y="79946"/>
                  </a:lnTo>
                  <a:lnTo>
                    <a:pt x="270421" y="79946"/>
                  </a:lnTo>
                  <a:lnTo>
                    <a:pt x="255866" y="79095"/>
                  </a:lnTo>
                  <a:lnTo>
                    <a:pt x="241782" y="79946"/>
                  </a:lnTo>
                  <a:lnTo>
                    <a:pt x="228396" y="82499"/>
                  </a:lnTo>
                  <a:lnTo>
                    <a:pt x="192709" y="100126"/>
                  </a:lnTo>
                  <a:lnTo>
                    <a:pt x="166878" y="129768"/>
                  </a:lnTo>
                  <a:lnTo>
                    <a:pt x="154203" y="167843"/>
                  </a:lnTo>
                  <a:lnTo>
                    <a:pt x="154114" y="168249"/>
                  </a:lnTo>
                  <a:lnTo>
                    <a:pt x="153619" y="176682"/>
                  </a:lnTo>
                  <a:lnTo>
                    <a:pt x="153568" y="177507"/>
                  </a:lnTo>
                  <a:lnTo>
                    <a:pt x="153454" y="179463"/>
                  </a:lnTo>
                  <a:lnTo>
                    <a:pt x="153339" y="181279"/>
                  </a:lnTo>
                  <a:lnTo>
                    <a:pt x="153276" y="182537"/>
                  </a:lnTo>
                  <a:lnTo>
                    <a:pt x="154114" y="196773"/>
                  </a:lnTo>
                  <a:lnTo>
                    <a:pt x="167093" y="235724"/>
                  </a:lnTo>
                  <a:lnTo>
                    <a:pt x="193471" y="265379"/>
                  </a:lnTo>
                  <a:lnTo>
                    <a:pt x="230124" y="283006"/>
                  </a:lnTo>
                  <a:lnTo>
                    <a:pt x="258394" y="286397"/>
                  </a:lnTo>
                  <a:lnTo>
                    <a:pt x="269951" y="285851"/>
                  </a:lnTo>
                  <a:lnTo>
                    <a:pt x="312381" y="272796"/>
                  </a:lnTo>
                  <a:lnTo>
                    <a:pt x="337540" y="252056"/>
                  </a:lnTo>
                  <a:lnTo>
                    <a:pt x="336308" y="250799"/>
                  </a:lnTo>
                  <a:lnTo>
                    <a:pt x="313245" y="227355"/>
                  </a:lnTo>
                  <a:lnTo>
                    <a:pt x="307975" y="232854"/>
                  </a:lnTo>
                  <a:lnTo>
                    <a:pt x="302209" y="237617"/>
                  </a:lnTo>
                  <a:lnTo>
                    <a:pt x="258394" y="250799"/>
                  </a:lnTo>
                  <a:lnTo>
                    <a:pt x="248627" y="250266"/>
                  </a:lnTo>
                  <a:lnTo>
                    <a:pt x="209080" y="231851"/>
                  </a:lnTo>
                  <a:lnTo>
                    <a:pt x="191985" y="197015"/>
                  </a:lnTo>
                  <a:lnTo>
                    <a:pt x="191947" y="196773"/>
                  </a:lnTo>
                  <a:lnTo>
                    <a:pt x="347599" y="196773"/>
                  </a:lnTo>
                  <a:lnTo>
                    <a:pt x="348437" y="192595"/>
                  </a:lnTo>
                  <a:lnTo>
                    <a:pt x="348983" y="188887"/>
                  </a:lnTo>
                  <a:lnTo>
                    <a:pt x="349542" y="182537"/>
                  </a:lnTo>
                  <a:lnTo>
                    <a:pt x="349605" y="181279"/>
                  </a:lnTo>
                  <a:lnTo>
                    <a:pt x="349681" y="177507"/>
                  </a:lnTo>
                  <a:lnTo>
                    <a:pt x="349681" y="176682"/>
                  </a:lnTo>
                  <a:close/>
                </a:path>
              </a:pathLst>
            </a:custGeom>
            <a:solidFill>
              <a:srgbClr val="4A4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787241" y="1051562"/>
              <a:ext cx="178418" cy="20312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995802" y="941424"/>
              <a:ext cx="355600" cy="317500"/>
            </a:xfrm>
            <a:custGeom>
              <a:avLst/>
              <a:gdLst/>
              <a:ahLst/>
              <a:cxnLst/>
              <a:rect l="l" t="t" r="r" b="b"/>
              <a:pathLst>
                <a:path w="355600" h="317500">
                  <a:moveTo>
                    <a:pt x="135699" y="114325"/>
                  </a:moveTo>
                  <a:lnTo>
                    <a:pt x="86690" y="114325"/>
                  </a:lnTo>
                  <a:lnTo>
                    <a:pt x="86690" y="31000"/>
                  </a:lnTo>
                  <a:lnTo>
                    <a:pt x="48996" y="31000"/>
                  </a:lnTo>
                  <a:lnTo>
                    <a:pt x="48996" y="114325"/>
                  </a:lnTo>
                  <a:lnTo>
                    <a:pt x="0" y="114325"/>
                  </a:lnTo>
                  <a:lnTo>
                    <a:pt x="0" y="148678"/>
                  </a:lnTo>
                  <a:lnTo>
                    <a:pt x="48996" y="148678"/>
                  </a:lnTo>
                  <a:lnTo>
                    <a:pt x="48996" y="313270"/>
                  </a:lnTo>
                  <a:lnTo>
                    <a:pt x="86690" y="313270"/>
                  </a:lnTo>
                  <a:lnTo>
                    <a:pt x="86690" y="148678"/>
                  </a:lnTo>
                  <a:lnTo>
                    <a:pt x="135699" y="148678"/>
                  </a:lnTo>
                  <a:lnTo>
                    <a:pt x="135699" y="114325"/>
                  </a:lnTo>
                  <a:close/>
                </a:path>
                <a:path w="355600" h="317500">
                  <a:moveTo>
                    <a:pt x="303631" y="29730"/>
                  </a:moveTo>
                  <a:lnTo>
                    <a:pt x="273900" y="0"/>
                  </a:lnTo>
                  <a:lnTo>
                    <a:pt x="219443" y="67424"/>
                  </a:lnTo>
                  <a:lnTo>
                    <a:pt x="236626" y="84594"/>
                  </a:lnTo>
                  <a:lnTo>
                    <a:pt x="303631" y="29730"/>
                  </a:lnTo>
                  <a:close/>
                </a:path>
                <a:path w="355600" h="317500">
                  <a:moveTo>
                    <a:pt x="355142" y="114338"/>
                  </a:moveTo>
                  <a:lnTo>
                    <a:pt x="319544" y="114338"/>
                  </a:lnTo>
                  <a:lnTo>
                    <a:pt x="319544" y="214007"/>
                  </a:lnTo>
                  <a:lnTo>
                    <a:pt x="318452" y="228307"/>
                  </a:lnTo>
                  <a:lnTo>
                    <a:pt x="293103" y="271132"/>
                  </a:lnTo>
                  <a:lnTo>
                    <a:pt x="257136" y="281863"/>
                  </a:lnTo>
                  <a:lnTo>
                    <a:pt x="247980" y="281305"/>
                  </a:lnTo>
                  <a:lnTo>
                    <a:pt x="210604" y="262648"/>
                  </a:lnTo>
                  <a:lnTo>
                    <a:pt x="193154" y="223342"/>
                  </a:lnTo>
                  <a:lnTo>
                    <a:pt x="192671" y="214007"/>
                  </a:lnTo>
                  <a:lnTo>
                    <a:pt x="192646" y="213588"/>
                  </a:lnTo>
                  <a:lnTo>
                    <a:pt x="205295" y="171386"/>
                  </a:lnTo>
                  <a:lnTo>
                    <a:pt x="238975" y="147942"/>
                  </a:lnTo>
                  <a:lnTo>
                    <a:pt x="256717" y="145745"/>
                  </a:lnTo>
                  <a:lnTo>
                    <a:pt x="265925" y="146291"/>
                  </a:lnTo>
                  <a:lnTo>
                    <a:pt x="302425" y="164592"/>
                  </a:lnTo>
                  <a:lnTo>
                    <a:pt x="319062" y="204076"/>
                  </a:lnTo>
                  <a:lnTo>
                    <a:pt x="319405" y="211074"/>
                  </a:lnTo>
                  <a:lnTo>
                    <a:pt x="319532" y="213588"/>
                  </a:lnTo>
                  <a:lnTo>
                    <a:pt x="319544" y="214007"/>
                  </a:lnTo>
                  <a:lnTo>
                    <a:pt x="319544" y="114338"/>
                  </a:lnTo>
                  <a:lnTo>
                    <a:pt x="317030" y="114338"/>
                  </a:lnTo>
                  <a:lnTo>
                    <a:pt x="317030" y="141630"/>
                  </a:lnTo>
                  <a:lnTo>
                    <a:pt x="317106" y="163385"/>
                  </a:lnTo>
                  <a:lnTo>
                    <a:pt x="317030" y="145745"/>
                  </a:lnTo>
                  <a:lnTo>
                    <a:pt x="317030" y="141630"/>
                  </a:lnTo>
                  <a:lnTo>
                    <a:pt x="314083" y="137706"/>
                  </a:lnTo>
                  <a:lnTo>
                    <a:pt x="282079" y="115443"/>
                  </a:lnTo>
                  <a:lnTo>
                    <a:pt x="250863" y="110147"/>
                  </a:lnTo>
                  <a:lnTo>
                    <a:pt x="237401" y="111010"/>
                  </a:lnTo>
                  <a:lnTo>
                    <a:pt x="201231" y="123964"/>
                  </a:lnTo>
                  <a:lnTo>
                    <a:pt x="173431" y="150114"/>
                  </a:lnTo>
                  <a:lnTo>
                    <a:pt x="156883" y="186169"/>
                  </a:lnTo>
                  <a:lnTo>
                    <a:pt x="153720" y="213588"/>
                  </a:lnTo>
                  <a:lnTo>
                    <a:pt x="153695" y="214007"/>
                  </a:lnTo>
                  <a:lnTo>
                    <a:pt x="160883" y="254685"/>
                  </a:lnTo>
                  <a:lnTo>
                    <a:pt x="181597" y="287769"/>
                  </a:lnTo>
                  <a:lnTo>
                    <a:pt x="212852" y="309803"/>
                  </a:lnTo>
                  <a:lnTo>
                    <a:pt x="250863" y="317449"/>
                  </a:lnTo>
                  <a:lnTo>
                    <a:pt x="262051" y="316865"/>
                  </a:lnTo>
                  <a:lnTo>
                    <a:pt x="300151" y="302856"/>
                  </a:lnTo>
                  <a:lnTo>
                    <a:pt x="317030" y="286156"/>
                  </a:lnTo>
                  <a:lnTo>
                    <a:pt x="317030" y="313270"/>
                  </a:lnTo>
                  <a:lnTo>
                    <a:pt x="355142" y="313270"/>
                  </a:lnTo>
                  <a:lnTo>
                    <a:pt x="355142" y="114338"/>
                  </a:lnTo>
                  <a:close/>
                </a:path>
              </a:pathLst>
            </a:custGeom>
            <a:solidFill>
              <a:srgbClr val="4A4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382768" y="1051515"/>
              <a:ext cx="412978" cy="20730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836782" y="955627"/>
              <a:ext cx="38100" cy="299085"/>
            </a:xfrm>
            <a:custGeom>
              <a:avLst/>
              <a:gdLst/>
              <a:ahLst/>
              <a:cxnLst/>
              <a:rect l="l" t="t" r="r" b="b"/>
              <a:pathLst>
                <a:path w="38100" h="299084">
                  <a:moveTo>
                    <a:pt x="37695" y="0"/>
                  </a:moveTo>
                  <a:lnTo>
                    <a:pt x="0" y="0"/>
                  </a:lnTo>
                  <a:lnTo>
                    <a:pt x="0" y="299028"/>
                  </a:lnTo>
                  <a:lnTo>
                    <a:pt x="37695" y="299028"/>
                  </a:lnTo>
                  <a:lnTo>
                    <a:pt x="37695" y="0"/>
                  </a:lnTo>
                  <a:close/>
                </a:path>
              </a:pathLst>
            </a:custGeom>
            <a:solidFill>
              <a:srgbClr val="4A4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003888" y="1051515"/>
              <a:ext cx="196415" cy="20730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1323844" y="967803"/>
              <a:ext cx="48260" cy="287020"/>
            </a:xfrm>
            <a:custGeom>
              <a:avLst/>
              <a:gdLst/>
              <a:ahLst/>
              <a:cxnLst/>
              <a:rect l="l" t="t" r="r" b="b"/>
              <a:pathLst>
                <a:path w="48259" h="287019">
                  <a:moveTo>
                    <a:pt x="42713" y="87944"/>
                  </a:moveTo>
                  <a:lnTo>
                    <a:pt x="5023" y="87944"/>
                  </a:lnTo>
                  <a:lnTo>
                    <a:pt x="5023" y="286877"/>
                  </a:lnTo>
                  <a:lnTo>
                    <a:pt x="42713" y="286877"/>
                  </a:lnTo>
                  <a:lnTo>
                    <a:pt x="42713" y="87944"/>
                  </a:lnTo>
                  <a:close/>
                </a:path>
                <a:path w="48259" h="287019">
                  <a:moveTo>
                    <a:pt x="30851" y="0"/>
                  </a:moveTo>
                  <a:lnTo>
                    <a:pt x="16903" y="0"/>
                  </a:lnTo>
                  <a:lnTo>
                    <a:pt x="11170" y="2245"/>
                  </a:lnTo>
                  <a:lnTo>
                    <a:pt x="6678" y="6855"/>
                  </a:lnTo>
                  <a:lnTo>
                    <a:pt x="2245" y="11465"/>
                  </a:lnTo>
                  <a:lnTo>
                    <a:pt x="0" y="17139"/>
                  </a:lnTo>
                  <a:lnTo>
                    <a:pt x="0" y="30851"/>
                  </a:lnTo>
                  <a:lnTo>
                    <a:pt x="2245" y="36643"/>
                  </a:lnTo>
                  <a:lnTo>
                    <a:pt x="6678" y="41253"/>
                  </a:lnTo>
                  <a:lnTo>
                    <a:pt x="11170" y="45863"/>
                  </a:lnTo>
                  <a:lnTo>
                    <a:pt x="16903" y="48109"/>
                  </a:lnTo>
                  <a:lnTo>
                    <a:pt x="30851" y="48109"/>
                  </a:lnTo>
                  <a:lnTo>
                    <a:pt x="36584" y="45863"/>
                  </a:lnTo>
                  <a:lnTo>
                    <a:pt x="41017" y="41253"/>
                  </a:lnTo>
                  <a:lnTo>
                    <a:pt x="45508" y="36643"/>
                  </a:lnTo>
                  <a:lnTo>
                    <a:pt x="47754" y="30851"/>
                  </a:lnTo>
                  <a:lnTo>
                    <a:pt x="47754" y="17139"/>
                  </a:lnTo>
                  <a:lnTo>
                    <a:pt x="45508" y="11465"/>
                  </a:lnTo>
                  <a:lnTo>
                    <a:pt x="41017" y="6855"/>
                  </a:lnTo>
                  <a:lnTo>
                    <a:pt x="36584" y="2245"/>
                  </a:lnTo>
                  <a:lnTo>
                    <a:pt x="30851" y="0"/>
                  </a:lnTo>
                  <a:close/>
                </a:path>
              </a:pathLst>
            </a:custGeom>
            <a:solidFill>
              <a:srgbClr val="4A4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422250" y="1051562"/>
              <a:ext cx="178418" cy="20312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638784" y="1051515"/>
              <a:ext cx="180504" cy="20730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1856535" y="955627"/>
              <a:ext cx="38100" cy="299085"/>
            </a:xfrm>
            <a:custGeom>
              <a:avLst/>
              <a:gdLst/>
              <a:ahLst/>
              <a:cxnLst/>
              <a:rect l="l" t="t" r="r" b="b"/>
              <a:pathLst>
                <a:path w="38100" h="299084">
                  <a:moveTo>
                    <a:pt x="37695" y="0"/>
                  </a:moveTo>
                  <a:lnTo>
                    <a:pt x="0" y="0"/>
                  </a:lnTo>
                  <a:lnTo>
                    <a:pt x="0" y="299028"/>
                  </a:lnTo>
                  <a:lnTo>
                    <a:pt x="37695" y="299028"/>
                  </a:lnTo>
                  <a:lnTo>
                    <a:pt x="37695" y="0"/>
                  </a:lnTo>
                  <a:close/>
                </a:path>
              </a:pathLst>
            </a:custGeom>
            <a:solidFill>
              <a:srgbClr val="4A4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944502" y="1055699"/>
              <a:ext cx="170457" cy="20312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148046" y="1051515"/>
              <a:ext cx="154121" cy="207307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2339874" y="967803"/>
              <a:ext cx="48260" cy="287020"/>
            </a:xfrm>
            <a:custGeom>
              <a:avLst/>
              <a:gdLst/>
              <a:ahLst/>
              <a:cxnLst/>
              <a:rect l="l" t="t" r="r" b="b"/>
              <a:pathLst>
                <a:path w="48259" h="287019">
                  <a:moveTo>
                    <a:pt x="42713" y="87944"/>
                  </a:moveTo>
                  <a:lnTo>
                    <a:pt x="5023" y="87944"/>
                  </a:lnTo>
                  <a:lnTo>
                    <a:pt x="5023" y="286877"/>
                  </a:lnTo>
                  <a:lnTo>
                    <a:pt x="42713" y="286877"/>
                  </a:lnTo>
                  <a:lnTo>
                    <a:pt x="42713" y="87944"/>
                  </a:lnTo>
                  <a:close/>
                </a:path>
                <a:path w="48259" h="287019">
                  <a:moveTo>
                    <a:pt x="30851" y="0"/>
                  </a:moveTo>
                  <a:lnTo>
                    <a:pt x="16844" y="0"/>
                  </a:lnTo>
                  <a:lnTo>
                    <a:pt x="11111" y="2245"/>
                  </a:lnTo>
                  <a:lnTo>
                    <a:pt x="6678" y="6855"/>
                  </a:lnTo>
                  <a:lnTo>
                    <a:pt x="2186" y="11465"/>
                  </a:lnTo>
                  <a:lnTo>
                    <a:pt x="0" y="17139"/>
                  </a:lnTo>
                  <a:lnTo>
                    <a:pt x="0" y="30851"/>
                  </a:lnTo>
                  <a:lnTo>
                    <a:pt x="2186" y="36643"/>
                  </a:lnTo>
                  <a:lnTo>
                    <a:pt x="6678" y="41253"/>
                  </a:lnTo>
                  <a:lnTo>
                    <a:pt x="11111" y="45863"/>
                  </a:lnTo>
                  <a:lnTo>
                    <a:pt x="16844" y="48109"/>
                  </a:lnTo>
                  <a:lnTo>
                    <a:pt x="30851" y="48109"/>
                  </a:lnTo>
                  <a:lnTo>
                    <a:pt x="36525" y="45863"/>
                  </a:lnTo>
                  <a:lnTo>
                    <a:pt x="41017" y="41253"/>
                  </a:lnTo>
                  <a:lnTo>
                    <a:pt x="45449" y="36643"/>
                  </a:lnTo>
                  <a:lnTo>
                    <a:pt x="47695" y="30851"/>
                  </a:lnTo>
                  <a:lnTo>
                    <a:pt x="47695" y="17139"/>
                  </a:lnTo>
                  <a:lnTo>
                    <a:pt x="45449" y="11465"/>
                  </a:lnTo>
                  <a:lnTo>
                    <a:pt x="41017" y="6855"/>
                  </a:lnTo>
                  <a:lnTo>
                    <a:pt x="36525" y="2245"/>
                  </a:lnTo>
                  <a:lnTo>
                    <a:pt x="30851" y="0"/>
                  </a:lnTo>
                  <a:close/>
                </a:path>
              </a:pathLst>
            </a:custGeom>
            <a:solidFill>
              <a:srgbClr val="4A4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415242" y="1051544"/>
              <a:ext cx="424243" cy="20730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2701252" y="347380"/>
              <a:ext cx="520065" cy="313690"/>
            </a:xfrm>
            <a:custGeom>
              <a:avLst/>
              <a:gdLst/>
              <a:ahLst/>
              <a:cxnLst/>
              <a:rect l="l" t="t" r="r" b="b"/>
              <a:pathLst>
                <a:path w="520064" h="313690">
                  <a:moveTo>
                    <a:pt x="0" y="0"/>
                  </a:moveTo>
                  <a:lnTo>
                    <a:pt x="0" y="203519"/>
                  </a:lnTo>
                  <a:lnTo>
                    <a:pt x="21767" y="206062"/>
                  </a:lnTo>
                  <a:lnTo>
                    <a:pt x="72231" y="215459"/>
                  </a:lnTo>
                  <a:lnTo>
                    <a:pt x="138177" y="235040"/>
                  </a:lnTo>
                  <a:lnTo>
                    <a:pt x="206391" y="268135"/>
                  </a:lnTo>
                  <a:lnTo>
                    <a:pt x="245841" y="298560"/>
                  </a:lnTo>
                  <a:lnTo>
                    <a:pt x="259719" y="313177"/>
                  </a:lnTo>
                  <a:lnTo>
                    <a:pt x="261274" y="311345"/>
                  </a:lnTo>
                  <a:lnTo>
                    <a:pt x="299171" y="277437"/>
                  </a:lnTo>
                  <a:lnTo>
                    <a:pt x="333410" y="258265"/>
                  </a:lnTo>
                  <a:lnTo>
                    <a:pt x="242526" y="258265"/>
                  </a:lnTo>
                  <a:lnTo>
                    <a:pt x="240913" y="257716"/>
                  </a:lnTo>
                  <a:lnTo>
                    <a:pt x="234737" y="252308"/>
                  </a:lnTo>
                  <a:lnTo>
                    <a:pt x="229677" y="248100"/>
                  </a:lnTo>
                  <a:lnTo>
                    <a:pt x="188986" y="219665"/>
                  </a:lnTo>
                  <a:lnTo>
                    <a:pt x="150200" y="199494"/>
                  </a:lnTo>
                  <a:lnTo>
                    <a:pt x="108303" y="183632"/>
                  </a:lnTo>
                  <a:lnTo>
                    <a:pt x="63390" y="172116"/>
                  </a:lnTo>
                  <a:lnTo>
                    <a:pt x="15555" y="164978"/>
                  </a:lnTo>
                  <a:lnTo>
                    <a:pt x="11808" y="164623"/>
                  </a:lnTo>
                  <a:lnTo>
                    <a:pt x="9078" y="161260"/>
                  </a:lnTo>
                  <a:lnTo>
                    <a:pt x="9716" y="154730"/>
                  </a:lnTo>
                  <a:lnTo>
                    <a:pt x="9816" y="153749"/>
                  </a:lnTo>
                  <a:lnTo>
                    <a:pt x="13173" y="151012"/>
                  </a:lnTo>
                  <a:lnTo>
                    <a:pt x="229133" y="151012"/>
                  </a:lnTo>
                  <a:lnTo>
                    <a:pt x="228445" y="150409"/>
                  </a:lnTo>
                  <a:lnTo>
                    <a:pt x="188563" y="120819"/>
                  </a:lnTo>
                  <a:lnTo>
                    <a:pt x="150353" y="99562"/>
                  </a:lnTo>
                  <a:lnTo>
                    <a:pt x="108914" y="82528"/>
                  </a:lnTo>
                  <a:lnTo>
                    <a:pt x="64340" y="69754"/>
                  </a:lnTo>
                  <a:lnTo>
                    <a:pt x="16725" y="61277"/>
                  </a:lnTo>
                  <a:lnTo>
                    <a:pt x="12984" y="60810"/>
                  </a:lnTo>
                  <a:lnTo>
                    <a:pt x="10331" y="57370"/>
                  </a:lnTo>
                  <a:lnTo>
                    <a:pt x="10827" y="53623"/>
                  </a:lnTo>
                  <a:lnTo>
                    <a:pt x="11294" y="49906"/>
                  </a:lnTo>
                  <a:lnTo>
                    <a:pt x="14672" y="47258"/>
                  </a:lnTo>
                  <a:lnTo>
                    <a:pt x="172368" y="47258"/>
                  </a:lnTo>
                  <a:lnTo>
                    <a:pt x="155303" y="38324"/>
                  </a:lnTo>
                  <a:lnTo>
                    <a:pt x="99795" y="19039"/>
                  </a:lnTo>
                  <a:lnTo>
                    <a:pt x="50702" y="7411"/>
                  </a:lnTo>
                  <a:lnTo>
                    <a:pt x="15083" y="1658"/>
                  </a:lnTo>
                  <a:lnTo>
                    <a:pt x="0" y="0"/>
                  </a:lnTo>
                  <a:close/>
                </a:path>
                <a:path w="520064" h="313690">
                  <a:moveTo>
                    <a:pt x="229133" y="151012"/>
                  </a:moveTo>
                  <a:lnTo>
                    <a:pt x="13173" y="151012"/>
                  </a:lnTo>
                  <a:lnTo>
                    <a:pt x="16921" y="151396"/>
                  </a:lnTo>
                  <a:lnTo>
                    <a:pt x="66302" y="158765"/>
                  </a:lnTo>
                  <a:lnTo>
                    <a:pt x="112698" y="170684"/>
                  </a:lnTo>
                  <a:lnTo>
                    <a:pt x="156014" y="187115"/>
                  </a:lnTo>
                  <a:lnTo>
                    <a:pt x="196152" y="208022"/>
                  </a:lnTo>
                  <a:lnTo>
                    <a:pt x="233017" y="233365"/>
                  </a:lnTo>
                  <a:lnTo>
                    <a:pt x="251740" y="253100"/>
                  </a:lnTo>
                  <a:lnTo>
                    <a:pt x="247910" y="257503"/>
                  </a:lnTo>
                  <a:lnTo>
                    <a:pt x="246025" y="258265"/>
                  </a:lnTo>
                  <a:lnTo>
                    <a:pt x="273496" y="258265"/>
                  </a:lnTo>
                  <a:lnTo>
                    <a:pt x="271605" y="257503"/>
                  </a:lnTo>
                  <a:lnTo>
                    <a:pt x="267757" y="253100"/>
                  </a:lnTo>
                  <a:lnTo>
                    <a:pt x="268053" y="248809"/>
                  </a:lnTo>
                  <a:lnTo>
                    <a:pt x="323367" y="208022"/>
                  </a:lnTo>
                  <a:lnTo>
                    <a:pt x="363504" y="187115"/>
                  </a:lnTo>
                  <a:lnTo>
                    <a:pt x="406820" y="170684"/>
                  </a:lnTo>
                  <a:lnTo>
                    <a:pt x="444676" y="160959"/>
                  </a:lnTo>
                  <a:lnTo>
                    <a:pt x="241102" y="160959"/>
                  </a:lnTo>
                  <a:lnTo>
                    <a:pt x="239435" y="160362"/>
                  </a:lnTo>
                  <a:lnTo>
                    <a:pt x="233371" y="154730"/>
                  </a:lnTo>
                  <a:lnTo>
                    <a:pt x="229133" y="151012"/>
                  </a:lnTo>
                  <a:close/>
                </a:path>
                <a:path w="520064" h="313690">
                  <a:moveTo>
                    <a:pt x="519516" y="151012"/>
                  </a:moveTo>
                  <a:lnTo>
                    <a:pt x="506395" y="151012"/>
                  </a:lnTo>
                  <a:lnTo>
                    <a:pt x="509705" y="153749"/>
                  </a:lnTo>
                  <a:lnTo>
                    <a:pt x="510059" y="157519"/>
                  </a:lnTo>
                  <a:lnTo>
                    <a:pt x="510337" y="160220"/>
                  </a:lnTo>
                  <a:lnTo>
                    <a:pt x="510443" y="161260"/>
                  </a:lnTo>
                  <a:lnTo>
                    <a:pt x="507707" y="164623"/>
                  </a:lnTo>
                  <a:lnTo>
                    <a:pt x="456100" y="172116"/>
                  </a:lnTo>
                  <a:lnTo>
                    <a:pt x="411185" y="183632"/>
                  </a:lnTo>
                  <a:lnTo>
                    <a:pt x="369288" y="199494"/>
                  </a:lnTo>
                  <a:lnTo>
                    <a:pt x="330502" y="219665"/>
                  </a:lnTo>
                  <a:lnTo>
                    <a:pt x="294921" y="244110"/>
                  </a:lnTo>
                  <a:lnTo>
                    <a:pt x="278608" y="257716"/>
                  </a:lnTo>
                  <a:lnTo>
                    <a:pt x="276995" y="258265"/>
                  </a:lnTo>
                  <a:lnTo>
                    <a:pt x="333410" y="258265"/>
                  </a:lnTo>
                  <a:lnTo>
                    <a:pt x="381925" y="234784"/>
                  </a:lnTo>
                  <a:lnTo>
                    <a:pt x="448379" y="215180"/>
                  </a:lnTo>
                  <a:lnTo>
                    <a:pt x="498777" y="205893"/>
                  </a:lnTo>
                  <a:lnTo>
                    <a:pt x="519261" y="203519"/>
                  </a:lnTo>
                  <a:lnTo>
                    <a:pt x="519516" y="203519"/>
                  </a:lnTo>
                  <a:lnTo>
                    <a:pt x="519516" y="151012"/>
                  </a:lnTo>
                  <a:close/>
                </a:path>
                <a:path w="520064" h="313690">
                  <a:moveTo>
                    <a:pt x="172368" y="47258"/>
                  </a:moveTo>
                  <a:lnTo>
                    <a:pt x="14933" y="47258"/>
                  </a:lnTo>
                  <a:lnTo>
                    <a:pt x="18451" y="47725"/>
                  </a:lnTo>
                  <a:lnTo>
                    <a:pt x="67604" y="56491"/>
                  </a:lnTo>
                  <a:lnTo>
                    <a:pt x="113747" y="69754"/>
                  </a:lnTo>
                  <a:lnTo>
                    <a:pt x="156488" y="87354"/>
                  </a:lnTo>
                  <a:lnTo>
                    <a:pt x="196026" y="109374"/>
                  </a:lnTo>
                  <a:lnTo>
                    <a:pt x="232166" y="135734"/>
                  </a:lnTo>
                  <a:lnTo>
                    <a:pt x="250340" y="156012"/>
                  </a:lnTo>
                  <a:lnTo>
                    <a:pt x="246433" y="160220"/>
                  </a:lnTo>
                  <a:lnTo>
                    <a:pt x="244601" y="160959"/>
                  </a:lnTo>
                  <a:lnTo>
                    <a:pt x="274914" y="160959"/>
                  </a:lnTo>
                  <a:lnTo>
                    <a:pt x="273082" y="160220"/>
                  </a:lnTo>
                  <a:lnTo>
                    <a:pt x="269176" y="156012"/>
                  </a:lnTo>
                  <a:lnTo>
                    <a:pt x="269262" y="153749"/>
                  </a:lnTo>
                  <a:lnTo>
                    <a:pt x="323024" y="109711"/>
                  </a:lnTo>
                  <a:lnTo>
                    <a:pt x="259719" y="109711"/>
                  </a:lnTo>
                  <a:lnTo>
                    <a:pt x="258135" y="107879"/>
                  </a:lnTo>
                  <a:lnTo>
                    <a:pt x="257314" y="106981"/>
                  </a:lnTo>
                  <a:lnTo>
                    <a:pt x="210162" y="67044"/>
                  </a:lnTo>
                  <a:lnTo>
                    <a:pt x="172368" y="47258"/>
                  </a:lnTo>
                  <a:close/>
                </a:path>
                <a:path w="520064" h="313690">
                  <a:moveTo>
                    <a:pt x="519516" y="47258"/>
                  </a:moveTo>
                  <a:lnTo>
                    <a:pt x="504758" y="47258"/>
                  </a:lnTo>
                  <a:lnTo>
                    <a:pt x="508201" y="49906"/>
                  </a:lnTo>
                  <a:lnTo>
                    <a:pt x="508694" y="53623"/>
                  </a:lnTo>
                  <a:lnTo>
                    <a:pt x="509047" y="56491"/>
                  </a:lnTo>
                  <a:lnTo>
                    <a:pt x="509155" y="57370"/>
                  </a:lnTo>
                  <a:lnTo>
                    <a:pt x="506531" y="60810"/>
                  </a:lnTo>
                  <a:lnTo>
                    <a:pt x="455167" y="69754"/>
                  </a:lnTo>
                  <a:lnTo>
                    <a:pt x="410593" y="82528"/>
                  </a:lnTo>
                  <a:lnTo>
                    <a:pt x="369159" y="99562"/>
                  </a:lnTo>
                  <a:lnTo>
                    <a:pt x="330956" y="120819"/>
                  </a:lnTo>
                  <a:lnTo>
                    <a:pt x="296073" y="146260"/>
                  </a:lnTo>
                  <a:lnTo>
                    <a:pt x="280080" y="160362"/>
                  </a:lnTo>
                  <a:lnTo>
                    <a:pt x="278413" y="160959"/>
                  </a:lnTo>
                  <a:lnTo>
                    <a:pt x="444676" y="160959"/>
                  </a:lnTo>
                  <a:lnTo>
                    <a:pt x="453216" y="158765"/>
                  </a:lnTo>
                  <a:lnTo>
                    <a:pt x="502595" y="151396"/>
                  </a:lnTo>
                  <a:lnTo>
                    <a:pt x="506395" y="151012"/>
                  </a:lnTo>
                  <a:lnTo>
                    <a:pt x="519516" y="151012"/>
                  </a:lnTo>
                  <a:lnTo>
                    <a:pt x="519516" y="47258"/>
                  </a:lnTo>
                  <a:close/>
                </a:path>
                <a:path w="520064" h="313690">
                  <a:moveTo>
                    <a:pt x="519516" y="0"/>
                  </a:moveTo>
                  <a:lnTo>
                    <a:pt x="470141" y="7143"/>
                  </a:lnTo>
                  <a:lnTo>
                    <a:pt x="420939" y="18669"/>
                  </a:lnTo>
                  <a:lnTo>
                    <a:pt x="365040" y="37934"/>
                  </a:lnTo>
                  <a:lnTo>
                    <a:pt x="309680" y="66762"/>
                  </a:lnTo>
                  <a:lnTo>
                    <a:pt x="262095" y="106981"/>
                  </a:lnTo>
                  <a:lnTo>
                    <a:pt x="259719" y="109711"/>
                  </a:lnTo>
                  <a:lnTo>
                    <a:pt x="323024" y="109711"/>
                  </a:lnTo>
                  <a:lnTo>
                    <a:pt x="323487" y="109374"/>
                  </a:lnTo>
                  <a:lnTo>
                    <a:pt x="363019" y="87354"/>
                  </a:lnTo>
                  <a:lnTo>
                    <a:pt x="405753" y="69754"/>
                  </a:lnTo>
                  <a:lnTo>
                    <a:pt x="451890" y="56491"/>
                  </a:lnTo>
                  <a:lnTo>
                    <a:pt x="501040" y="47725"/>
                  </a:lnTo>
                  <a:lnTo>
                    <a:pt x="504758" y="47258"/>
                  </a:lnTo>
                  <a:lnTo>
                    <a:pt x="519516" y="47258"/>
                  </a:lnTo>
                  <a:lnTo>
                    <a:pt x="519516" y="0"/>
                  </a:lnTo>
                  <a:close/>
                </a:path>
              </a:pathLst>
            </a:custGeom>
            <a:solidFill>
              <a:srgbClr val="CB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701252" y="571829"/>
              <a:ext cx="318135" cy="274955"/>
            </a:xfrm>
            <a:custGeom>
              <a:avLst/>
              <a:gdLst/>
              <a:ahLst/>
              <a:cxnLst/>
              <a:rect l="l" t="t" r="r" b="b"/>
              <a:pathLst>
                <a:path w="318135" h="274955">
                  <a:moveTo>
                    <a:pt x="58356" y="69443"/>
                  </a:moveTo>
                  <a:lnTo>
                    <a:pt x="38646" y="48882"/>
                  </a:lnTo>
                  <a:lnTo>
                    <a:pt x="21983" y="31191"/>
                  </a:lnTo>
                  <a:lnTo>
                    <a:pt x="0" y="7416"/>
                  </a:lnTo>
                  <a:lnTo>
                    <a:pt x="533" y="24498"/>
                  </a:lnTo>
                  <a:lnTo>
                    <a:pt x="1803" y="38785"/>
                  </a:lnTo>
                  <a:lnTo>
                    <a:pt x="3810" y="52870"/>
                  </a:lnTo>
                  <a:lnTo>
                    <a:pt x="6527" y="66713"/>
                  </a:lnTo>
                  <a:lnTo>
                    <a:pt x="7543" y="66509"/>
                  </a:lnTo>
                  <a:lnTo>
                    <a:pt x="58356" y="69443"/>
                  </a:lnTo>
                  <a:close/>
                </a:path>
                <a:path w="318135" h="274955">
                  <a:moveTo>
                    <a:pt x="70573" y="10579"/>
                  </a:moveTo>
                  <a:lnTo>
                    <a:pt x="50571" y="6451"/>
                  </a:lnTo>
                  <a:lnTo>
                    <a:pt x="33121" y="3416"/>
                  </a:lnTo>
                  <a:lnTo>
                    <a:pt x="18770" y="1308"/>
                  </a:lnTo>
                  <a:lnTo>
                    <a:pt x="8115" y="0"/>
                  </a:lnTo>
                  <a:lnTo>
                    <a:pt x="20561" y="13589"/>
                  </a:lnTo>
                  <a:lnTo>
                    <a:pt x="34747" y="28816"/>
                  </a:lnTo>
                  <a:lnTo>
                    <a:pt x="50431" y="45402"/>
                  </a:lnTo>
                  <a:lnTo>
                    <a:pt x="67398" y="63055"/>
                  </a:lnTo>
                  <a:lnTo>
                    <a:pt x="70434" y="11455"/>
                  </a:lnTo>
                  <a:lnTo>
                    <a:pt x="70573" y="10579"/>
                  </a:lnTo>
                  <a:close/>
                </a:path>
                <a:path w="318135" h="274955">
                  <a:moveTo>
                    <a:pt x="156832" y="166128"/>
                  </a:moveTo>
                  <a:lnTo>
                    <a:pt x="133858" y="144602"/>
                  </a:lnTo>
                  <a:lnTo>
                    <a:pt x="111417" y="122910"/>
                  </a:lnTo>
                  <a:lnTo>
                    <a:pt x="89877" y="101549"/>
                  </a:lnTo>
                  <a:lnTo>
                    <a:pt x="69621" y="81013"/>
                  </a:lnTo>
                  <a:lnTo>
                    <a:pt x="9207" y="77546"/>
                  </a:lnTo>
                  <a:lnTo>
                    <a:pt x="16535" y="100723"/>
                  </a:lnTo>
                  <a:lnTo>
                    <a:pt x="25844" y="122936"/>
                  </a:lnTo>
                  <a:lnTo>
                    <a:pt x="36995" y="144094"/>
                  </a:lnTo>
                  <a:lnTo>
                    <a:pt x="49911" y="164045"/>
                  </a:lnTo>
                  <a:lnTo>
                    <a:pt x="50927" y="163042"/>
                  </a:lnTo>
                  <a:lnTo>
                    <a:pt x="52374" y="162445"/>
                  </a:lnTo>
                  <a:lnTo>
                    <a:pt x="156832" y="166128"/>
                  </a:lnTo>
                  <a:close/>
                </a:path>
                <a:path w="318135" h="274955">
                  <a:moveTo>
                    <a:pt x="173291" y="44665"/>
                  </a:moveTo>
                  <a:lnTo>
                    <a:pt x="149720" y="34505"/>
                  </a:lnTo>
                  <a:lnTo>
                    <a:pt x="126187" y="25933"/>
                  </a:lnTo>
                  <a:lnTo>
                    <a:pt x="103212" y="18821"/>
                  </a:lnTo>
                  <a:lnTo>
                    <a:pt x="81292" y="13030"/>
                  </a:lnTo>
                  <a:lnTo>
                    <a:pt x="77736" y="73634"/>
                  </a:lnTo>
                  <a:lnTo>
                    <a:pt x="99009" y="95135"/>
                  </a:lnTo>
                  <a:lnTo>
                    <a:pt x="121145" y="116992"/>
                  </a:lnTo>
                  <a:lnTo>
                    <a:pt x="143789" y="138798"/>
                  </a:lnTo>
                  <a:lnTo>
                    <a:pt x="166585" y="160108"/>
                  </a:lnTo>
                  <a:lnTo>
                    <a:pt x="172770" y="46710"/>
                  </a:lnTo>
                  <a:lnTo>
                    <a:pt x="172986" y="45288"/>
                  </a:lnTo>
                  <a:lnTo>
                    <a:pt x="173291" y="44665"/>
                  </a:lnTo>
                  <a:close/>
                </a:path>
                <a:path w="318135" h="274955">
                  <a:moveTo>
                    <a:pt x="248691" y="242316"/>
                  </a:moveTo>
                  <a:lnTo>
                    <a:pt x="229857" y="228485"/>
                  </a:lnTo>
                  <a:lnTo>
                    <a:pt x="210159" y="212839"/>
                  </a:lnTo>
                  <a:lnTo>
                    <a:pt x="189890" y="195745"/>
                  </a:lnTo>
                  <a:lnTo>
                    <a:pt x="169291" y="177558"/>
                  </a:lnTo>
                  <a:lnTo>
                    <a:pt x="56984" y="173596"/>
                  </a:lnTo>
                  <a:lnTo>
                    <a:pt x="106248" y="222364"/>
                  </a:lnTo>
                  <a:lnTo>
                    <a:pt x="163093" y="255130"/>
                  </a:lnTo>
                  <a:lnTo>
                    <a:pt x="163449" y="252755"/>
                  </a:lnTo>
                  <a:lnTo>
                    <a:pt x="165392" y="250837"/>
                  </a:lnTo>
                  <a:lnTo>
                    <a:pt x="248691" y="242316"/>
                  </a:lnTo>
                  <a:close/>
                </a:path>
                <a:path w="318135" h="274955">
                  <a:moveTo>
                    <a:pt x="278688" y="129933"/>
                  </a:moveTo>
                  <a:lnTo>
                    <a:pt x="243014" y="89458"/>
                  </a:lnTo>
                  <a:lnTo>
                    <a:pt x="204533" y="61328"/>
                  </a:lnTo>
                  <a:lnTo>
                    <a:pt x="183565" y="49707"/>
                  </a:lnTo>
                  <a:lnTo>
                    <a:pt x="177038" y="169646"/>
                  </a:lnTo>
                  <a:lnTo>
                    <a:pt x="199009" y="189077"/>
                  </a:lnTo>
                  <a:lnTo>
                    <a:pt x="220332" y="207048"/>
                  </a:lnTo>
                  <a:lnTo>
                    <a:pt x="240715" y="223151"/>
                  </a:lnTo>
                  <a:lnTo>
                    <a:pt x="259829" y="236994"/>
                  </a:lnTo>
                  <a:lnTo>
                    <a:pt x="276669" y="132003"/>
                  </a:lnTo>
                  <a:lnTo>
                    <a:pt x="277507" y="130721"/>
                  </a:lnTo>
                  <a:lnTo>
                    <a:pt x="278688" y="129933"/>
                  </a:lnTo>
                  <a:close/>
                </a:path>
                <a:path w="318135" h="274955">
                  <a:moveTo>
                    <a:pt x="302171" y="270903"/>
                  </a:moveTo>
                  <a:lnTo>
                    <a:pt x="293433" y="267957"/>
                  </a:lnTo>
                  <a:lnTo>
                    <a:pt x="283946" y="263728"/>
                  </a:lnTo>
                  <a:lnTo>
                    <a:pt x="273761" y="258330"/>
                  </a:lnTo>
                  <a:lnTo>
                    <a:pt x="262966" y="251828"/>
                  </a:lnTo>
                  <a:lnTo>
                    <a:pt x="177393" y="260604"/>
                  </a:lnTo>
                  <a:lnTo>
                    <a:pt x="215684" y="270637"/>
                  </a:lnTo>
                  <a:lnTo>
                    <a:pt x="257365" y="274510"/>
                  </a:lnTo>
                  <a:lnTo>
                    <a:pt x="272757" y="274218"/>
                  </a:lnTo>
                  <a:lnTo>
                    <a:pt x="280847" y="273634"/>
                  </a:lnTo>
                  <a:lnTo>
                    <a:pt x="302171" y="270903"/>
                  </a:lnTo>
                  <a:close/>
                </a:path>
                <a:path w="318135" h="274955">
                  <a:moveTo>
                    <a:pt x="317995" y="236270"/>
                  </a:moveTo>
                  <a:lnTo>
                    <a:pt x="313829" y="204609"/>
                  </a:lnTo>
                  <a:lnTo>
                    <a:pt x="303174" y="172732"/>
                  </a:lnTo>
                  <a:lnTo>
                    <a:pt x="286258" y="141135"/>
                  </a:lnTo>
                  <a:lnTo>
                    <a:pt x="269824" y="243586"/>
                  </a:lnTo>
                  <a:lnTo>
                    <a:pt x="282879" y="251269"/>
                  </a:lnTo>
                  <a:lnTo>
                    <a:pt x="294690" y="257009"/>
                  </a:lnTo>
                  <a:lnTo>
                    <a:pt x="305104" y="260578"/>
                  </a:lnTo>
                  <a:lnTo>
                    <a:pt x="313969" y="261810"/>
                  </a:lnTo>
                  <a:lnTo>
                    <a:pt x="315175" y="261785"/>
                  </a:lnTo>
                  <a:lnTo>
                    <a:pt x="315442" y="267258"/>
                  </a:lnTo>
                  <a:lnTo>
                    <a:pt x="317995" y="236270"/>
                  </a:lnTo>
                  <a:close/>
                </a:path>
              </a:pathLst>
            </a:custGeom>
            <a:solidFill>
              <a:srgbClr val="68B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83215" y="167928"/>
              <a:ext cx="205259" cy="22568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969006" y="571613"/>
              <a:ext cx="252095" cy="266700"/>
            </a:xfrm>
            <a:custGeom>
              <a:avLst/>
              <a:gdLst/>
              <a:ahLst/>
              <a:cxnLst/>
              <a:rect l="l" t="t" r="r" b="b"/>
              <a:pathLst>
                <a:path w="252094" h="266700">
                  <a:moveTo>
                    <a:pt x="43395" y="169760"/>
                  </a:moveTo>
                  <a:lnTo>
                    <a:pt x="33566" y="70307"/>
                  </a:lnTo>
                  <a:lnTo>
                    <a:pt x="30886" y="72110"/>
                  </a:lnTo>
                  <a:lnTo>
                    <a:pt x="25819" y="75895"/>
                  </a:lnTo>
                  <a:lnTo>
                    <a:pt x="24295" y="75895"/>
                  </a:lnTo>
                  <a:lnTo>
                    <a:pt x="25806" y="75907"/>
                  </a:lnTo>
                  <a:lnTo>
                    <a:pt x="18923" y="81064"/>
                  </a:lnTo>
                  <a:lnTo>
                    <a:pt x="12382" y="86448"/>
                  </a:lnTo>
                  <a:lnTo>
                    <a:pt x="6070" y="92062"/>
                  </a:lnTo>
                  <a:lnTo>
                    <a:pt x="0" y="97904"/>
                  </a:lnTo>
                  <a:lnTo>
                    <a:pt x="4343" y="103162"/>
                  </a:lnTo>
                  <a:lnTo>
                    <a:pt x="8420" y="108496"/>
                  </a:lnTo>
                  <a:lnTo>
                    <a:pt x="31483" y="144411"/>
                  </a:lnTo>
                  <a:lnTo>
                    <a:pt x="40754" y="163398"/>
                  </a:lnTo>
                  <a:lnTo>
                    <a:pt x="43395" y="169760"/>
                  </a:lnTo>
                  <a:close/>
                </a:path>
                <a:path w="252094" h="266700">
                  <a:moveTo>
                    <a:pt x="112776" y="125463"/>
                  </a:moveTo>
                  <a:lnTo>
                    <a:pt x="106299" y="32994"/>
                  </a:lnTo>
                  <a:lnTo>
                    <a:pt x="89636" y="39789"/>
                  </a:lnTo>
                  <a:lnTo>
                    <a:pt x="73863" y="47040"/>
                  </a:lnTo>
                  <a:lnTo>
                    <a:pt x="58369" y="55079"/>
                  </a:lnTo>
                  <a:lnTo>
                    <a:pt x="43294" y="63957"/>
                  </a:lnTo>
                  <a:lnTo>
                    <a:pt x="43751" y="64643"/>
                  </a:lnTo>
                  <a:lnTo>
                    <a:pt x="44056" y="65468"/>
                  </a:lnTo>
                  <a:lnTo>
                    <a:pt x="54775" y="173672"/>
                  </a:lnTo>
                  <a:lnTo>
                    <a:pt x="69291" y="162191"/>
                  </a:lnTo>
                  <a:lnTo>
                    <a:pt x="83858" y="150241"/>
                  </a:lnTo>
                  <a:lnTo>
                    <a:pt x="98386" y="137960"/>
                  </a:lnTo>
                  <a:lnTo>
                    <a:pt x="112776" y="125463"/>
                  </a:lnTo>
                  <a:close/>
                </a:path>
                <a:path w="252094" h="266700">
                  <a:moveTo>
                    <a:pt x="129527" y="233692"/>
                  </a:moveTo>
                  <a:lnTo>
                    <a:pt x="50749" y="190461"/>
                  </a:lnTo>
                  <a:lnTo>
                    <a:pt x="50507" y="190652"/>
                  </a:lnTo>
                  <a:lnTo>
                    <a:pt x="51168" y="192976"/>
                  </a:lnTo>
                  <a:lnTo>
                    <a:pt x="53924" y="204076"/>
                  </a:lnTo>
                  <a:lnTo>
                    <a:pt x="55156" y="210464"/>
                  </a:lnTo>
                  <a:lnTo>
                    <a:pt x="56007" y="216839"/>
                  </a:lnTo>
                  <a:lnTo>
                    <a:pt x="57302" y="229387"/>
                  </a:lnTo>
                  <a:lnTo>
                    <a:pt x="57670" y="241871"/>
                  </a:lnTo>
                  <a:lnTo>
                    <a:pt x="57099" y="254241"/>
                  </a:lnTo>
                  <a:lnTo>
                    <a:pt x="55587" y="266471"/>
                  </a:lnTo>
                  <a:lnTo>
                    <a:pt x="72974" y="261239"/>
                  </a:lnTo>
                  <a:lnTo>
                    <a:pt x="89852" y="254800"/>
                  </a:lnTo>
                  <a:lnTo>
                    <a:pt x="106146" y="247205"/>
                  </a:lnTo>
                  <a:lnTo>
                    <a:pt x="121843" y="238506"/>
                  </a:lnTo>
                  <a:lnTo>
                    <a:pt x="129527" y="233692"/>
                  </a:lnTo>
                  <a:close/>
                </a:path>
                <a:path w="252094" h="266700">
                  <a:moveTo>
                    <a:pt x="190017" y="8699"/>
                  </a:moveTo>
                  <a:lnTo>
                    <a:pt x="173101" y="12484"/>
                  </a:lnTo>
                  <a:lnTo>
                    <a:pt x="155054" y="17094"/>
                  </a:lnTo>
                  <a:lnTo>
                    <a:pt x="136156" y="22631"/>
                  </a:lnTo>
                  <a:lnTo>
                    <a:pt x="116725" y="29133"/>
                  </a:lnTo>
                  <a:lnTo>
                    <a:pt x="116954" y="29603"/>
                  </a:lnTo>
                  <a:lnTo>
                    <a:pt x="117094" y="30581"/>
                  </a:lnTo>
                  <a:lnTo>
                    <a:pt x="123101" y="116306"/>
                  </a:lnTo>
                  <a:lnTo>
                    <a:pt x="141109" y="99987"/>
                  </a:lnTo>
                  <a:lnTo>
                    <a:pt x="158394" y="83921"/>
                  </a:lnTo>
                  <a:lnTo>
                    <a:pt x="174764" y="68389"/>
                  </a:lnTo>
                  <a:lnTo>
                    <a:pt x="190017" y="53657"/>
                  </a:lnTo>
                  <a:lnTo>
                    <a:pt x="190017" y="8699"/>
                  </a:lnTo>
                  <a:close/>
                </a:path>
                <a:path w="252094" h="266700">
                  <a:moveTo>
                    <a:pt x="216166" y="141795"/>
                  </a:moveTo>
                  <a:lnTo>
                    <a:pt x="120230" y="133426"/>
                  </a:lnTo>
                  <a:lnTo>
                    <a:pt x="105359" y="146354"/>
                  </a:lnTo>
                  <a:lnTo>
                    <a:pt x="90347" y="159042"/>
                  </a:lnTo>
                  <a:lnTo>
                    <a:pt x="75272" y="171373"/>
                  </a:lnTo>
                  <a:lnTo>
                    <a:pt x="60274" y="183222"/>
                  </a:lnTo>
                  <a:lnTo>
                    <a:pt x="138087" y="225920"/>
                  </a:lnTo>
                  <a:lnTo>
                    <a:pt x="138709" y="226491"/>
                  </a:lnTo>
                  <a:lnTo>
                    <a:pt x="139179" y="227177"/>
                  </a:lnTo>
                  <a:lnTo>
                    <a:pt x="156667" y="213550"/>
                  </a:lnTo>
                  <a:lnTo>
                    <a:pt x="188010" y="182105"/>
                  </a:lnTo>
                  <a:lnTo>
                    <a:pt x="212763" y="147612"/>
                  </a:lnTo>
                  <a:lnTo>
                    <a:pt x="216166" y="141795"/>
                  </a:lnTo>
                  <a:close/>
                </a:path>
                <a:path w="252094" h="266700">
                  <a:moveTo>
                    <a:pt x="243370" y="0"/>
                  </a:moveTo>
                  <a:lnTo>
                    <a:pt x="235686" y="927"/>
                  </a:lnTo>
                  <a:lnTo>
                    <a:pt x="225882" y="2286"/>
                  </a:lnTo>
                  <a:lnTo>
                    <a:pt x="214185" y="4140"/>
                  </a:lnTo>
                  <a:lnTo>
                    <a:pt x="200837" y="6527"/>
                  </a:lnTo>
                  <a:lnTo>
                    <a:pt x="200926" y="6858"/>
                  </a:lnTo>
                  <a:lnTo>
                    <a:pt x="200939" y="7594"/>
                  </a:lnTo>
                  <a:lnTo>
                    <a:pt x="200939" y="42938"/>
                  </a:lnTo>
                  <a:lnTo>
                    <a:pt x="215099" y="28854"/>
                  </a:lnTo>
                  <a:lnTo>
                    <a:pt x="227088" y="16751"/>
                  </a:lnTo>
                  <a:lnTo>
                    <a:pt x="243370" y="0"/>
                  </a:lnTo>
                  <a:close/>
                </a:path>
                <a:path w="252094" h="266700">
                  <a:moveTo>
                    <a:pt x="246456" y="60985"/>
                  </a:moveTo>
                  <a:lnTo>
                    <a:pt x="194856" y="64211"/>
                  </a:lnTo>
                  <a:lnTo>
                    <a:pt x="180289" y="78232"/>
                  </a:lnTo>
                  <a:lnTo>
                    <a:pt x="164769" y="92938"/>
                  </a:lnTo>
                  <a:lnTo>
                    <a:pt x="148450" y="108089"/>
                  </a:lnTo>
                  <a:lnTo>
                    <a:pt x="131495" y="123469"/>
                  </a:lnTo>
                  <a:lnTo>
                    <a:pt x="221856" y="131368"/>
                  </a:lnTo>
                  <a:lnTo>
                    <a:pt x="229755" y="114642"/>
                  </a:lnTo>
                  <a:lnTo>
                    <a:pt x="236524" y="97294"/>
                  </a:lnTo>
                  <a:lnTo>
                    <a:pt x="242112" y="79387"/>
                  </a:lnTo>
                  <a:lnTo>
                    <a:pt x="246456" y="60985"/>
                  </a:lnTo>
                  <a:close/>
                </a:path>
                <a:path w="252094" h="266700">
                  <a:moveTo>
                    <a:pt x="251726" y="7061"/>
                  </a:moveTo>
                  <a:lnTo>
                    <a:pt x="234696" y="24574"/>
                  </a:lnTo>
                  <a:lnTo>
                    <a:pt x="221932" y="37439"/>
                  </a:lnTo>
                  <a:lnTo>
                    <a:pt x="206794" y="52463"/>
                  </a:lnTo>
                  <a:lnTo>
                    <a:pt x="247624" y="49923"/>
                  </a:lnTo>
                  <a:lnTo>
                    <a:pt x="251726" y="10172"/>
                  </a:lnTo>
                  <a:lnTo>
                    <a:pt x="251726" y="7061"/>
                  </a:lnTo>
                  <a:close/>
                </a:path>
              </a:pathLst>
            </a:custGeom>
            <a:solidFill>
              <a:srgbClr val="68B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01252" y="167880"/>
              <a:ext cx="252686" cy="2671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238622" y="906873"/>
              <a:ext cx="1477433" cy="53285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0" y="1635293"/>
              <a:ext cx="15078088" cy="340011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27908" y="833539"/>
              <a:ext cx="540156" cy="76885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476650" y="661947"/>
              <a:ext cx="661790" cy="94198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957224" y="559830"/>
              <a:ext cx="110489" cy="28575"/>
            </a:xfrm>
            <a:custGeom>
              <a:avLst/>
              <a:gdLst/>
              <a:ahLst/>
              <a:cxnLst/>
              <a:rect l="l" t="t" r="r" b="b"/>
              <a:pathLst>
                <a:path w="110489" h="28575">
                  <a:moveTo>
                    <a:pt x="690" y="25047"/>
                  </a:moveTo>
                  <a:lnTo>
                    <a:pt x="0" y="28207"/>
                  </a:lnTo>
                  <a:lnTo>
                    <a:pt x="486" y="27498"/>
                  </a:lnTo>
                  <a:lnTo>
                    <a:pt x="2215" y="25222"/>
                  </a:lnTo>
                  <a:lnTo>
                    <a:pt x="690" y="25047"/>
                  </a:lnTo>
                  <a:close/>
                </a:path>
                <a:path w="110489" h="28575">
                  <a:moveTo>
                    <a:pt x="59800" y="0"/>
                  </a:moveTo>
                  <a:lnTo>
                    <a:pt x="42157" y="0"/>
                  </a:lnTo>
                  <a:lnTo>
                    <a:pt x="25137" y="4812"/>
                  </a:lnTo>
                  <a:lnTo>
                    <a:pt x="10360" y="14505"/>
                  </a:lnTo>
                  <a:lnTo>
                    <a:pt x="2215" y="25222"/>
                  </a:lnTo>
                  <a:lnTo>
                    <a:pt x="28267" y="28207"/>
                  </a:lnTo>
                  <a:lnTo>
                    <a:pt x="56020" y="27498"/>
                  </a:lnTo>
                  <a:lnTo>
                    <a:pt x="83410" y="22968"/>
                  </a:lnTo>
                  <a:lnTo>
                    <a:pt x="109900" y="14669"/>
                  </a:lnTo>
                  <a:lnTo>
                    <a:pt x="93416" y="8366"/>
                  </a:lnTo>
                  <a:lnTo>
                    <a:pt x="76584" y="3092"/>
                  </a:lnTo>
                  <a:lnTo>
                    <a:pt x="59800" y="0"/>
                  </a:lnTo>
                  <a:close/>
                </a:path>
              </a:pathLst>
            </a:custGeom>
            <a:solidFill>
              <a:srgbClr val="E4E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318456" y="408315"/>
              <a:ext cx="100965" cy="36195"/>
            </a:xfrm>
            <a:custGeom>
              <a:avLst/>
              <a:gdLst/>
              <a:ahLst/>
              <a:cxnLst/>
              <a:rect l="l" t="t" r="r" b="b"/>
              <a:pathLst>
                <a:path w="100965" h="36195">
                  <a:moveTo>
                    <a:pt x="100645" y="0"/>
                  </a:moveTo>
                  <a:lnTo>
                    <a:pt x="11465" y="11359"/>
                  </a:lnTo>
                  <a:lnTo>
                    <a:pt x="6962" y="12080"/>
                  </a:lnTo>
                  <a:lnTo>
                    <a:pt x="0" y="20077"/>
                  </a:lnTo>
                  <a:lnTo>
                    <a:pt x="2777" y="28256"/>
                  </a:lnTo>
                  <a:lnTo>
                    <a:pt x="13469" y="35467"/>
                  </a:lnTo>
                  <a:lnTo>
                    <a:pt x="26743" y="35951"/>
                  </a:lnTo>
                  <a:lnTo>
                    <a:pt x="15626" y="28333"/>
                  </a:lnTo>
                  <a:lnTo>
                    <a:pt x="27896" y="30227"/>
                  </a:lnTo>
                  <a:lnTo>
                    <a:pt x="40236" y="31550"/>
                  </a:lnTo>
                  <a:lnTo>
                    <a:pt x="52550" y="31736"/>
                  </a:lnTo>
                  <a:lnTo>
                    <a:pt x="64740" y="30219"/>
                  </a:lnTo>
                  <a:lnTo>
                    <a:pt x="76571" y="26304"/>
                  </a:lnTo>
                  <a:lnTo>
                    <a:pt x="87187" y="19814"/>
                  </a:lnTo>
                  <a:lnTo>
                    <a:pt x="95557" y="10972"/>
                  </a:lnTo>
                  <a:lnTo>
                    <a:pt x="100645" y="0"/>
                  </a:lnTo>
                  <a:close/>
                </a:path>
              </a:pathLst>
            </a:custGeom>
            <a:solidFill>
              <a:srgbClr val="E7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241810" y="881489"/>
              <a:ext cx="153960" cy="10121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272959" y="97331"/>
              <a:ext cx="13463905" cy="1395730"/>
            </a:xfrm>
            <a:custGeom>
              <a:avLst/>
              <a:gdLst/>
              <a:ahLst/>
              <a:cxnLst/>
              <a:rect l="l" t="t" r="r" b="b"/>
              <a:pathLst>
                <a:path w="13463905" h="1395730">
                  <a:moveTo>
                    <a:pt x="13550" y="700443"/>
                  </a:moveTo>
                  <a:lnTo>
                    <a:pt x="5549" y="696709"/>
                  </a:lnTo>
                  <a:lnTo>
                    <a:pt x="0" y="706399"/>
                  </a:lnTo>
                  <a:lnTo>
                    <a:pt x="13550" y="700443"/>
                  </a:lnTo>
                  <a:close/>
                </a:path>
                <a:path w="13463905" h="1395730">
                  <a:moveTo>
                    <a:pt x="97028" y="674535"/>
                  </a:moveTo>
                  <a:lnTo>
                    <a:pt x="72047" y="680135"/>
                  </a:lnTo>
                  <a:lnTo>
                    <a:pt x="47485" y="687336"/>
                  </a:lnTo>
                  <a:lnTo>
                    <a:pt x="23431" y="696099"/>
                  </a:lnTo>
                  <a:lnTo>
                    <a:pt x="13550" y="700443"/>
                  </a:lnTo>
                  <a:lnTo>
                    <a:pt x="24853" y="705700"/>
                  </a:lnTo>
                  <a:lnTo>
                    <a:pt x="44996" y="712584"/>
                  </a:lnTo>
                  <a:lnTo>
                    <a:pt x="65747" y="717321"/>
                  </a:lnTo>
                  <a:lnTo>
                    <a:pt x="86880" y="719836"/>
                  </a:lnTo>
                  <a:lnTo>
                    <a:pt x="90906" y="708888"/>
                  </a:lnTo>
                  <a:lnTo>
                    <a:pt x="93941" y="697623"/>
                  </a:lnTo>
                  <a:lnTo>
                    <a:pt x="95999" y="686155"/>
                  </a:lnTo>
                  <a:lnTo>
                    <a:pt x="97028" y="674535"/>
                  </a:lnTo>
                  <a:close/>
                </a:path>
                <a:path w="13463905" h="1395730">
                  <a:moveTo>
                    <a:pt x="4584725" y="1364767"/>
                  </a:moveTo>
                  <a:lnTo>
                    <a:pt x="4560392" y="1365300"/>
                  </a:lnTo>
                  <a:lnTo>
                    <a:pt x="4536097" y="1366850"/>
                  </a:lnTo>
                  <a:lnTo>
                    <a:pt x="4511891" y="1369402"/>
                  </a:lnTo>
                  <a:lnTo>
                    <a:pt x="4487811" y="1372984"/>
                  </a:lnTo>
                  <a:lnTo>
                    <a:pt x="4489831" y="1377594"/>
                  </a:lnTo>
                  <a:lnTo>
                    <a:pt x="4496130" y="1379702"/>
                  </a:lnTo>
                  <a:lnTo>
                    <a:pt x="4500524" y="1377238"/>
                  </a:lnTo>
                  <a:lnTo>
                    <a:pt x="4501553" y="1372666"/>
                  </a:lnTo>
                  <a:lnTo>
                    <a:pt x="4517834" y="1383804"/>
                  </a:lnTo>
                  <a:lnTo>
                    <a:pt x="4536059" y="1391373"/>
                  </a:lnTo>
                  <a:lnTo>
                    <a:pt x="4555426" y="1395158"/>
                  </a:lnTo>
                  <a:lnTo>
                    <a:pt x="4575149" y="1394904"/>
                  </a:lnTo>
                  <a:lnTo>
                    <a:pt x="4578832" y="1387843"/>
                  </a:lnTo>
                  <a:lnTo>
                    <a:pt x="4581690" y="1380388"/>
                  </a:lnTo>
                  <a:lnTo>
                    <a:pt x="4583658" y="1372666"/>
                  </a:lnTo>
                  <a:lnTo>
                    <a:pt x="4584725" y="1364767"/>
                  </a:lnTo>
                  <a:close/>
                </a:path>
                <a:path w="13463905" h="1395730">
                  <a:moveTo>
                    <a:pt x="5798845" y="983576"/>
                  </a:moveTo>
                  <a:lnTo>
                    <a:pt x="5775718" y="977582"/>
                  </a:lnTo>
                  <a:lnTo>
                    <a:pt x="5751931" y="975525"/>
                  </a:lnTo>
                  <a:lnTo>
                    <a:pt x="5728119" y="977392"/>
                  </a:lnTo>
                  <a:lnTo>
                    <a:pt x="5704954" y="983195"/>
                  </a:lnTo>
                  <a:lnTo>
                    <a:pt x="5679249" y="983361"/>
                  </a:lnTo>
                  <a:lnTo>
                    <a:pt x="5772874" y="994714"/>
                  </a:lnTo>
                  <a:lnTo>
                    <a:pt x="5781256" y="994994"/>
                  </a:lnTo>
                  <a:lnTo>
                    <a:pt x="5789498" y="993584"/>
                  </a:lnTo>
                  <a:lnTo>
                    <a:pt x="5795924" y="989952"/>
                  </a:lnTo>
                  <a:lnTo>
                    <a:pt x="5798845" y="983576"/>
                  </a:lnTo>
                  <a:close/>
                </a:path>
                <a:path w="13463905" h="1395730">
                  <a:moveTo>
                    <a:pt x="8127670" y="491845"/>
                  </a:moveTo>
                  <a:lnTo>
                    <a:pt x="8104924" y="490308"/>
                  </a:lnTo>
                  <a:lnTo>
                    <a:pt x="8082140" y="490359"/>
                  </a:lnTo>
                  <a:lnTo>
                    <a:pt x="8059407" y="492023"/>
                  </a:lnTo>
                  <a:lnTo>
                    <a:pt x="8036852" y="495274"/>
                  </a:lnTo>
                  <a:lnTo>
                    <a:pt x="8034769" y="508825"/>
                  </a:lnTo>
                  <a:lnTo>
                    <a:pt x="8040941" y="521500"/>
                  </a:lnTo>
                  <a:lnTo>
                    <a:pt x="8052384" y="529755"/>
                  </a:lnTo>
                  <a:lnTo>
                    <a:pt x="8066100" y="530009"/>
                  </a:lnTo>
                  <a:lnTo>
                    <a:pt x="8053095" y="517461"/>
                  </a:lnTo>
                  <a:lnTo>
                    <a:pt x="8123352" y="516851"/>
                  </a:lnTo>
                  <a:lnTo>
                    <a:pt x="8127670" y="491845"/>
                  </a:lnTo>
                  <a:close/>
                </a:path>
                <a:path w="13463905" h="1395730">
                  <a:moveTo>
                    <a:pt x="11996128" y="488238"/>
                  </a:moveTo>
                  <a:lnTo>
                    <a:pt x="11987492" y="486943"/>
                  </a:lnTo>
                  <a:lnTo>
                    <a:pt x="11978754" y="486943"/>
                  </a:lnTo>
                  <a:lnTo>
                    <a:pt x="11945201" y="507453"/>
                  </a:lnTo>
                  <a:lnTo>
                    <a:pt x="11947042" y="515327"/>
                  </a:lnTo>
                  <a:lnTo>
                    <a:pt x="11952770" y="517448"/>
                  </a:lnTo>
                  <a:lnTo>
                    <a:pt x="11956402" y="513905"/>
                  </a:lnTo>
                  <a:lnTo>
                    <a:pt x="11962003" y="518045"/>
                  </a:lnTo>
                  <a:lnTo>
                    <a:pt x="11993804" y="495261"/>
                  </a:lnTo>
                  <a:lnTo>
                    <a:pt x="11996128" y="488238"/>
                  </a:lnTo>
                  <a:close/>
                </a:path>
                <a:path w="13463905" h="1395730">
                  <a:moveTo>
                    <a:pt x="13404355" y="21323"/>
                  </a:moveTo>
                  <a:lnTo>
                    <a:pt x="13399618" y="21590"/>
                  </a:lnTo>
                  <a:lnTo>
                    <a:pt x="13402932" y="26593"/>
                  </a:lnTo>
                  <a:lnTo>
                    <a:pt x="13404228" y="21780"/>
                  </a:lnTo>
                  <a:lnTo>
                    <a:pt x="13404355" y="21323"/>
                  </a:lnTo>
                  <a:close/>
                </a:path>
                <a:path w="13463905" h="1395730">
                  <a:moveTo>
                    <a:pt x="13406692" y="32296"/>
                  </a:moveTo>
                  <a:lnTo>
                    <a:pt x="13402932" y="26593"/>
                  </a:lnTo>
                  <a:lnTo>
                    <a:pt x="13402704" y="27419"/>
                  </a:lnTo>
                  <a:lnTo>
                    <a:pt x="13406692" y="32296"/>
                  </a:lnTo>
                  <a:close/>
                </a:path>
                <a:path w="13463905" h="1395730">
                  <a:moveTo>
                    <a:pt x="13463588" y="6286"/>
                  </a:moveTo>
                  <a:lnTo>
                    <a:pt x="13420585" y="9613"/>
                  </a:lnTo>
                  <a:lnTo>
                    <a:pt x="13404355" y="21323"/>
                  </a:lnTo>
                  <a:lnTo>
                    <a:pt x="13407606" y="21323"/>
                  </a:lnTo>
                  <a:lnTo>
                    <a:pt x="13413016" y="21780"/>
                  </a:lnTo>
                  <a:lnTo>
                    <a:pt x="13419722" y="22898"/>
                  </a:lnTo>
                  <a:lnTo>
                    <a:pt x="13426402" y="24130"/>
                  </a:lnTo>
                  <a:lnTo>
                    <a:pt x="13433146" y="25095"/>
                  </a:lnTo>
                  <a:lnTo>
                    <a:pt x="13462114" y="12661"/>
                  </a:lnTo>
                  <a:lnTo>
                    <a:pt x="13463588" y="6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594020" y="1461744"/>
              <a:ext cx="37465" cy="15240"/>
            </a:xfrm>
            <a:custGeom>
              <a:avLst/>
              <a:gdLst/>
              <a:ahLst/>
              <a:cxnLst/>
              <a:rect l="l" t="t" r="r" b="b"/>
              <a:pathLst>
                <a:path w="37465" h="15240">
                  <a:moveTo>
                    <a:pt x="2021" y="0"/>
                  </a:moveTo>
                  <a:lnTo>
                    <a:pt x="0" y="3622"/>
                  </a:lnTo>
                  <a:lnTo>
                    <a:pt x="762" y="8581"/>
                  </a:lnTo>
                  <a:lnTo>
                    <a:pt x="6808" y="14267"/>
                  </a:lnTo>
                  <a:lnTo>
                    <a:pt x="11808" y="14728"/>
                  </a:lnTo>
                  <a:lnTo>
                    <a:pt x="15295" y="12488"/>
                  </a:lnTo>
                  <a:lnTo>
                    <a:pt x="5549" y="8250"/>
                  </a:lnTo>
                  <a:lnTo>
                    <a:pt x="10857" y="6312"/>
                  </a:lnTo>
                  <a:lnTo>
                    <a:pt x="16619" y="8770"/>
                  </a:lnTo>
                  <a:lnTo>
                    <a:pt x="27630" y="11318"/>
                  </a:lnTo>
                  <a:lnTo>
                    <a:pt x="34858" y="10467"/>
                  </a:lnTo>
                  <a:lnTo>
                    <a:pt x="37252" y="3948"/>
                  </a:lnTo>
                  <a:lnTo>
                    <a:pt x="37299" y="2458"/>
                  </a:lnTo>
                  <a:lnTo>
                    <a:pt x="35556" y="520"/>
                  </a:lnTo>
                  <a:lnTo>
                    <a:pt x="32760" y="413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3852754" y="1480577"/>
              <a:ext cx="309245" cy="26670"/>
            </a:xfrm>
            <a:custGeom>
              <a:avLst/>
              <a:gdLst/>
              <a:ahLst/>
              <a:cxnLst/>
              <a:rect l="l" t="t" r="r" b="b"/>
              <a:pathLst>
                <a:path w="309244" h="26669">
                  <a:moveTo>
                    <a:pt x="25171" y="17411"/>
                  </a:moveTo>
                  <a:lnTo>
                    <a:pt x="8788" y="17005"/>
                  </a:lnTo>
                  <a:lnTo>
                    <a:pt x="5829" y="16992"/>
                  </a:lnTo>
                  <a:lnTo>
                    <a:pt x="1181" y="19951"/>
                  </a:lnTo>
                  <a:lnTo>
                    <a:pt x="0" y="23545"/>
                  </a:lnTo>
                  <a:lnTo>
                    <a:pt x="1917" y="25527"/>
                  </a:lnTo>
                  <a:lnTo>
                    <a:pt x="7213" y="25958"/>
                  </a:lnTo>
                  <a:lnTo>
                    <a:pt x="5816" y="25717"/>
                  </a:lnTo>
                  <a:lnTo>
                    <a:pt x="13652" y="26327"/>
                  </a:lnTo>
                  <a:lnTo>
                    <a:pt x="21082" y="24104"/>
                  </a:lnTo>
                  <a:lnTo>
                    <a:pt x="24536" y="21234"/>
                  </a:lnTo>
                  <a:lnTo>
                    <a:pt x="25171" y="17411"/>
                  </a:lnTo>
                  <a:close/>
                </a:path>
                <a:path w="309244" h="26669">
                  <a:moveTo>
                    <a:pt x="308902" y="127"/>
                  </a:moveTo>
                  <a:lnTo>
                    <a:pt x="303187" y="0"/>
                  </a:lnTo>
                  <a:lnTo>
                    <a:pt x="297446" y="1130"/>
                  </a:lnTo>
                  <a:lnTo>
                    <a:pt x="292201" y="3403"/>
                  </a:lnTo>
                  <a:lnTo>
                    <a:pt x="291401" y="6388"/>
                  </a:lnTo>
                  <a:lnTo>
                    <a:pt x="294843" y="9563"/>
                  </a:lnTo>
                  <a:lnTo>
                    <a:pt x="297764" y="8534"/>
                  </a:lnTo>
                  <a:lnTo>
                    <a:pt x="293636" y="6858"/>
                  </a:lnTo>
                  <a:lnTo>
                    <a:pt x="299415" y="8851"/>
                  </a:lnTo>
                  <a:lnTo>
                    <a:pt x="306476" y="5753"/>
                  </a:lnTo>
                  <a:lnTo>
                    <a:pt x="308902" y="127"/>
                  </a:lnTo>
                  <a:close/>
                </a:path>
              </a:pathLst>
            </a:custGeom>
            <a:solidFill>
              <a:srgbClr val="E7E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60297" y="2965163"/>
              <a:ext cx="1092200" cy="1276350"/>
            </a:xfrm>
            <a:custGeom>
              <a:avLst/>
              <a:gdLst/>
              <a:ahLst/>
              <a:cxnLst/>
              <a:rect l="l" t="t" r="r" b="b"/>
              <a:pathLst>
                <a:path w="1092200" h="1276350">
                  <a:moveTo>
                    <a:pt x="93431" y="0"/>
                  </a:moveTo>
                  <a:lnTo>
                    <a:pt x="70621" y="12404"/>
                  </a:lnTo>
                  <a:lnTo>
                    <a:pt x="53445" y="33669"/>
                  </a:lnTo>
                  <a:lnTo>
                    <a:pt x="44941" y="59615"/>
                  </a:lnTo>
                  <a:lnTo>
                    <a:pt x="45349" y="86261"/>
                  </a:lnTo>
                  <a:lnTo>
                    <a:pt x="51509" y="112372"/>
                  </a:lnTo>
                  <a:lnTo>
                    <a:pt x="61341" y="137885"/>
                  </a:lnTo>
                  <a:lnTo>
                    <a:pt x="72766" y="162737"/>
                  </a:lnTo>
                  <a:lnTo>
                    <a:pt x="83850" y="187795"/>
                  </a:lnTo>
                  <a:lnTo>
                    <a:pt x="92651" y="213715"/>
                  </a:lnTo>
                  <a:lnTo>
                    <a:pt x="97082" y="240115"/>
                  </a:lnTo>
                  <a:lnTo>
                    <a:pt x="95054" y="266609"/>
                  </a:lnTo>
                  <a:lnTo>
                    <a:pt x="90339" y="281871"/>
                  </a:lnTo>
                  <a:lnTo>
                    <a:pt x="78231" y="311580"/>
                  </a:lnTo>
                  <a:lnTo>
                    <a:pt x="73813" y="326905"/>
                  </a:lnTo>
                  <a:lnTo>
                    <a:pt x="87631" y="396698"/>
                  </a:lnTo>
                  <a:lnTo>
                    <a:pt x="109160" y="428250"/>
                  </a:lnTo>
                  <a:lnTo>
                    <a:pt x="134487" y="456925"/>
                  </a:lnTo>
                  <a:lnTo>
                    <a:pt x="168092" y="492327"/>
                  </a:lnTo>
                  <a:lnTo>
                    <a:pt x="201122" y="528648"/>
                  </a:lnTo>
                  <a:lnTo>
                    <a:pt x="232041" y="566424"/>
                  </a:lnTo>
                  <a:lnTo>
                    <a:pt x="259314" y="606192"/>
                  </a:lnTo>
                  <a:lnTo>
                    <a:pt x="281404" y="648488"/>
                  </a:lnTo>
                  <a:lnTo>
                    <a:pt x="296776" y="693849"/>
                  </a:lnTo>
                  <a:lnTo>
                    <a:pt x="299229" y="704295"/>
                  </a:lnTo>
                  <a:lnTo>
                    <a:pt x="301933" y="714684"/>
                  </a:lnTo>
                  <a:lnTo>
                    <a:pt x="324815" y="748470"/>
                  </a:lnTo>
                  <a:lnTo>
                    <a:pt x="361210" y="769343"/>
                  </a:lnTo>
                  <a:lnTo>
                    <a:pt x="378261" y="781421"/>
                  </a:lnTo>
                  <a:lnTo>
                    <a:pt x="395716" y="805811"/>
                  </a:lnTo>
                  <a:lnTo>
                    <a:pt x="403812" y="835207"/>
                  </a:lnTo>
                  <a:lnTo>
                    <a:pt x="405370" y="867112"/>
                  </a:lnTo>
                  <a:lnTo>
                    <a:pt x="403214" y="899028"/>
                  </a:lnTo>
                  <a:lnTo>
                    <a:pt x="392137" y="939853"/>
                  </a:lnTo>
                  <a:lnTo>
                    <a:pt x="369318" y="954973"/>
                  </a:lnTo>
                  <a:lnTo>
                    <a:pt x="354801" y="954789"/>
                  </a:lnTo>
                  <a:lnTo>
                    <a:pt x="317604" y="931262"/>
                  </a:lnTo>
                  <a:lnTo>
                    <a:pt x="292669" y="894194"/>
                  </a:lnTo>
                  <a:lnTo>
                    <a:pt x="263090" y="857820"/>
                  </a:lnTo>
                  <a:lnTo>
                    <a:pt x="227169" y="827667"/>
                  </a:lnTo>
                  <a:lnTo>
                    <a:pt x="186285" y="804691"/>
                  </a:lnTo>
                  <a:lnTo>
                    <a:pt x="141816" y="789843"/>
                  </a:lnTo>
                  <a:lnTo>
                    <a:pt x="130107" y="787333"/>
                  </a:lnTo>
                  <a:lnTo>
                    <a:pt x="118426" y="784676"/>
                  </a:lnTo>
                  <a:lnTo>
                    <a:pt x="82253" y="765741"/>
                  </a:lnTo>
                  <a:lnTo>
                    <a:pt x="47672" y="718697"/>
                  </a:lnTo>
                  <a:lnTo>
                    <a:pt x="31956" y="680964"/>
                  </a:lnTo>
                  <a:lnTo>
                    <a:pt x="0" y="683843"/>
                  </a:lnTo>
                  <a:lnTo>
                    <a:pt x="1127" y="724871"/>
                  </a:lnTo>
                  <a:lnTo>
                    <a:pt x="17186" y="762567"/>
                  </a:lnTo>
                  <a:lnTo>
                    <a:pt x="43996" y="796764"/>
                  </a:lnTo>
                  <a:lnTo>
                    <a:pt x="77379" y="827297"/>
                  </a:lnTo>
                  <a:lnTo>
                    <a:pt x="113157" y="853998"/>
                  </a:lnTo>
                  <a:lnTo>
                    <a:pt x="345506" y="1015478"/>
                  </a:lnTo>
                  <a:lnTo>
                    <a:pt x="356121" y="1023030"/>
                  </a:lnTo>
                  <a:lnTo>
                    <a:pt x="382711" y="1050798"/>
                  </a:lnTo>
                  <a:lnTo>
                    <a:pt x="392954" y="1092630"/>
                  </a:lnTo>
                  <a:lnTo>
                    <a:pt x="395623" y="1141551"/>
                  </a:lnTo>
                  <a:lnTo>
                    <a:pt x="395584" y="1166057"/>
                  </a:lnTo>
                  <a:lnTo>
                    <a:pt x="394591" y="1190533"/>
                  </a:lnTo>
                  <a:lnTo>
                    <a:pt x="393092" y="1215273"/>
                  </a:lnTo>
                  <a:lnTo>
                    <a:pt x="394660" y="1238132"/>
                  </a:lnTo>
                  <a:lnTo>
                    <a:pt x="425289" y="1269985"/>
                  </a:lnTo>
                  <a:lnTo>
                    <a:pt x="465614" y="1274754"/>
                  </a:lnTo>
                  <a:lnTo>
                    <a:pt x="475242" y="1274660"/>
                  </a:lnTo>
                  <a:lnTo>
                    <a:pt x="478564" y="1276090"/>
                  </a:lnTo>
                  <a:lnTo>
                    <a:pt x="485987" y="1261959"/>
                  </a:lnTo>
                  <a:lnTo>
                    <a:pt x="487057" y="1253507"/>
                  </a:lnTo>
                  <a:lnTo>
                    <a:pt x="514096" y="1160769"/>
                  </a:lnTo>
                  <a:lnTo>
                    <a:pt x="533606" y="1124463"/>
                  </a:lnTo>
                  <a:lnTo>
                    <a:pt x="565227" y="1115569"/>
                  </a:lnTo>
                  <a:lnTo>
                    <a:pt x="576573" y="1115692"/>
                  </a:lnTo>
                  <a:lnTo>
                    <a:pt x="616343" y="1117379"/>
                  </a:lnTo>
                  <a:lnTo>
                    <a:pt x="656131" y="1118816"/>
                  </a:lnTo>
                  <a:lnTo>
                    <a:pt x="695830" y="1118554"/>
                  </a:lnTo>
                  <a:lnTo>
                    <a:pt x="735334" y="1115148"/>
                  </a:lnTo>
                  <a:lnTo>
                    <a:pt x="774468" y="1106972"/>
                  </a:lnTo>
                  <a:lnTo>
                    <a:pt x="811869" y="1092989"/>
                  </a:lnTo>
                  <a:lnTo>
                    <a:pt x="845650" y="1072626"/>
                  </a:lnTo>
                  <a:lnTo>
                    <a:pt x="873923" y="1045307"/>
                  </a:lnTo>
                  <a:lnTo>
                    <a:pt x="895214" y="1016155"/>
                  </a:lnTo>
                  <a:lnTo>
                    <a:pt x="906863" y="1002754"/>
                  </a:lnTo>
                  <a:lnTo>
                    <a:pt x="920809" y="992026"/>
                  </a:lnTo>
                  <a:lnTo>
                    <a:pt x="952692" y="982949"/>
                  </a:lnTo>
                  <a:lnTo>
                    <a:pt x="987313" y="983837"/>
                  </a:lnTo>
                  <a:lnTo>
                    <a:pt x="1022348" y="985542"/>
                  </a:lnTo>
                  <a:lnTo>
                    <a:pt x="1055474" y="978911"/>
                  </a:lnTo>
                  <a:lnTo>
                    <a:pt x="1077693" y="961425"/>
                  </a:lnTo>
                  <a:lnTo>
                    <a:pt x="1090336" y="935843"/>
                  </a:lnTo>
                  <a:lnTo>
                    <a:pt x="1092028" y="907355"/>
                  </a:lnTo>
                  <a:lnTo>
                    <a:pt x="1081390" y="881156"/>
                  </a:lnTo>
                  <a:lnTo>
                    <a:pt x="1041541" y="888208"/>
                  </a:lnTo>
                  <a:lnTo>
                    <a:pt x="1001225" y="884045"/>
                  </a:lnTo>
                  <a:lnTo>
                    <a:pt x="963436" y="869390"/>
                  </a:lnTo>
                  <a:lnTo>
                    <a:pt x="931170" y="844962"/>
                  </a:lnTo>
                  <a:lnTo>
                    <a:pt x="926761" y="840464"/>
                  </a:lnTo>
                  <a:lnTo>
                    <a:pt x="922293" y="835464"/>
                  </a:lnTo>
                  <a:lnTo>
                    <a:pt x="911028" y="832497"/>
                  </a:lnTo>
                  <a:lnTo>
                    <a:pt x="861150" y="866364"/>
                  </a:lnTo>
                  <a:lnTo>
                    <a:pt x="835146" y="911192"/>
                  </a:lnTo>
                  <a:lnTo>
                    <a:pt x="824659" y="934790"/>
                  </a:lnTo>
                  <a:lnTo>
                    <a:pt x="813401" y="958039"/>
                  </a:lnTo>
                  <a:lnTo>
                    <a:pt x="799933" y="979635"/>
                  </a:lnTo>
                  <a:lnTo>
                    <a:pt x="782817" y="998273"/>
                  </a:lnTo>
                  <a:lnTo>
                    <a:pt x="760485" y="1011448"/>
                  </a:lnTo>
                  <a:lnTo>
                    <a:pt x="735087" y="1016624"/>
                  </a:lnTo>
                  <a:lnTo>
                    <a:pt x="710760" y="1012450"/>
                  </a:lnTo>
                  <a:lnTo>
                    <a:pt x="691640" y="997576"/>
                  </a:lnTo>
                  <a:lnTo>
                    <a:pt x="684317" y="982373"/>
                  </a:lnTo>
                  <a:lnTo>
                    <a:pt x="682222" y="965499"/>
                  </a:lnTo>
                  <a:lnTo>
                    <a:pt x="684531" y="948207"/>
                  </a:lnTo>
                  <a:lnTo>
                    <a:pt x="690416" y="931748"/>
                  </a:lnTo>
                  <a:lnTo>
                    <a:pt x="698838" y="916731"/>
                  </a:lnTo>
                  <a:lnTo>
                    <a:pt x="708745" y="902599"/>
                  </a:lnTo>
                  <a:lnTo>
                    <a:pt x="719309" y="888854"/>
                  </a:lnTo>
                  <a:lnTo>
                    <a:pt x="729702" y="874997"/>
                  </a:lnTo>
                  <a:lnTo>
                    <a:pt x="755443" y="830458"/>
                  </a:lnTo>
                  <a:lnTo>
                    <a:pt x="773540" y="782319"/>
                  </a:lnTo>
                  <a:lnTo>
                    <a:pt x="785810" y="731734"/>
                  </a:lnTo>
                  <a:lnTo>
                    <a:pt x="794072" y="679858"/>
                  </a:lnTo>
                  <a:lnTo>
                    <a:pt x="800146" y="627843"/>
                  </a:lnTo>
                  <a:lnTo>
                    <a:pt x="834851" y="306326"/>
                  </a:lnTo>
                  <a:lnTo>
                    <a:pt x="835906" y="281324"/>
                  </a:lnTo>
                  <a:lnTo>
                    <a:pt x="832587" y="256582"/>
                  </a:lnTo>
                  <a:lnTo>
                    <a:pt x="822876" y="236133"/>
                  </a:lnTo>
                  <a:lnTo>
                    <a:pt x="804756" y="224014"/>
                  </a:lnTo>
                  <a:lnTo>
                    <a:pt x="785339" y="223959"/>
                  </a:lnTo>
                  <a:lnTo>
                    <a:pt x="767650" y="233147"/>
                  </a:lnTo>
                  <a:lnTo>
                    <a:pt x="740695" y="266373"/>
                  </a:lnTo>
                  <a:lnTo>
                    <a:pt x="718454" y="319736"/>
                  </a:lnTo>
                  <a:lnTo>
                    <a:pt x="706971" y="376398"/>
                  </a:lnTo>
                  <a:lnTo>
                    <a:pt x="703890" y="437073"/>
                  </a:lnTo>
                  <a:lnTo>
                    <a:pt x="701274" y="467158"/>
                  </a:lnTo>
                  <a:lnTo>
                    <a:pt x="694932" y="496547"/>
                  </a:lnTo>
                  <a:lnTo>
                    <a:pt x="686879" y="517579"/>
                  </a:lnTo>
                  <a:lnTo>
                    <a:pt x="676927" y="537843"/>
                  </a:lnTo>
                  <a:lnTo>
                    <a:pt x="666315" y="557858"/>
                  </a:lnTo>
                  <a:lnTo>
                    <a:pt x="656285" y="578138"/>
                  </a:lnTo>
                  <a:lnTo>
                    <a:pt x="639862" y="625056"/>
                  </a:lnTo>
                  <a:lnTo>
                    <a:pt x="630367" y="673895"/>
                  </a:lnTo>
                  <a:lnTo>
                    <a:pt x="625328" y="723942"/>
                  </a:lnTo>
                  <a:lnTo>
                    <a:pt x="622277" y="774486"/>
                  </a:lnTo>
                  <a:lnTo>
                    <a:pt x="618743" y="824814"/>
                  </a:lnTo>
                  <a:lnTo>
                    <a:pt x="609062" y="872412"/>
                  </a:lnTo>
                  <a:lnTo>
                    <a:pt x="576858" y="907493"/>
                  </a:lnTo>
                  <a:lnTo>
                    <a:pt x="561484" y="911426"/>
                  </a:lnTo>
                  <a:lnTo>
                    <a:pt x="545911" y="909306"/>
                  </a:lnTo>
                  <a:lnTo>
                    <a:pt x="533025" y="901305"/>
                  </a:lnTo>
                  <a:lnTo>
                    <a:pt x="523750" y="889122"/>
                  </a:lnTo>
                  <a:lnTo>
                    <a:pt x="518144" y="874377"/>
                  </a:lnTo>
                  <a:lnTo>
                    <a:pt x="516265" y="858685"/>
                  </a:lnTo>
                  <a:lnTo>
                    <a:pt x="517574" y="843213"/>
                  </a:lnTo>
                  <a:lnTo>
                    <a:pt x="520888" y="827993"/>
                  </a:lnTo>
                  <a:lnTo>
                    <a:pt x="525302" y="812933"/>
                  </a:lnTo>
                  <a:lnTo>
                    <a:pt x="529912" y="797940"/>
                  </a:lnTo>
                  <a:lnTo>
                    <a:pt x="541570" y="743637"/>
                  </a:lnTo>
                  <a:lnTo>
                    <a:pt x="546551" y="688209"/>
                  </a:lnTo>
                  <a:lnTo>
                    <a:pt x="547056" y="632227"/>
                  </a:lnTo>
                  <a:lnTo>
                    <a:pt x="545290" y="576258"/>
                  </a:lnTo>
                  <a:lnTo>
                    <a:pt x="538062" y="389979"/>
                  </a:lnTo>
                  <a:lnTo>
                    <a:pt x="527367" y="330924"/>
                  </a:lnTo>
                  <a:lnTo>
                    <a:pt x="489545" y="294523"/>
                  </a:lnTo>
                  <a:lnTo>
                    <a:pt x="471865" y="294318"/>
                  </a:lnTo>
                  <a:lnTo>
                    <a:pt x="455175" y="300566"/>
                  </a:lnTo>
                  <a:lnTo>
                    <a:pt x="423817" y="343444"/>
                  </a:lnTo>
                  <a:lnTo>
                    <a:pt x="420828" y="379481"/>
                  </a:lnTo>
                  <a:lnTo>
                    <a:pt x="422848" y="397633"/>
                  </a:lnTo>
                  <a:lnTo>
                    <a:pt x="431381" y="435122"/>
                  </a:lnTo>
                  <a:lnTo>
                    <a:pt x="443014" y="471895"/>
                  </a:lnTo>
                  <a:lnTo>
                    <a:pt x="454937" y="508618"/>
                  </a:lnTo>
                  <a:lnTo>
                    <a:pt x="464338" y="545957"/>
                  </a:lnTo>
                  <a:lnTo>
                    <a:pt x="469182" y="586662"/>
                  </a:lnTo>
                  <a:lnTo>
                    <a:pt x="469358" y="627726"/>
                  </a:lnTo>
                  <a:lnTo>
                    <a:pt x="466419" y="668904"/>
                  </a:lnTo>
                  <a:lnTo>
                    <a:pt x="461914" y="709948"/>
                  </a:lnTo>
                  <a:lnTo>
                    <a:pt x="443823" y="745965"/>
                  </a:lnTo>
                  <a:lnTo>
                    <a:pt x="427836" y="745857"/>
                  </a:lnTo>
                  <a:lnTo>
                    <a:pt x="415192" y="734190"/>
                  </a:lnTo>
                  <a:lnTo>
                    <a:pt x="406197" y="715988"/>
                  </a:lnTo>
                  <a:lnTo>
                    <a:pt x="401157" y="696272"/>
                  </a:lnTo>
                  <a:lnTo>
                    <a:pt x="390706" y="647728"/>
                  </a:lnTo>
                  <a:lnTo>
                    <a:pt x="375578" y="600510"/>
                  </a:lnTo>
                  <a:lnTo>
                    <a:pt x="356822" y="554385"/>
                  </a:lnTo>
                  <a:lnTo>
                    <a:pt x="335486" y="509116"/>
                  </a:lnTo>
                  <a:lnTo>
                    <a:pt x="312617" y="464469"/>
                  </a:lnTo>
                  <a:lnTo>
                    <a:pt x="289264" y="420210"/>
                  </a:lnTo>
                  <a:lnTo>
                    <a:pt x="275173" y="393158"/>
                  </a:lnTo>
                  <a:lnTo>
                    <a:pt x="248380" y="338374"/>
                  </a:lnTo>
                  <a:lnTo>
                    <a:pt x="228826" y="292360"/>
                  </a:lnTo>
                  <a:lnTo>
                    <a:pt x="214738" y="255959"/>
                  </a:lnTo>
                  <a:lnTo>
                    <a:pt x="207567" y="237808"/>
                  </a:lnTo>
                  <a:lnTo>
                    <a:pt x="187619" y="191013"/>
                  </a:lnTo>
                  <a:lnTo>
                    <a:pt x="166994" y="144412"/>
                  </a:lnTo>
                  <a:lnTo>
                    <a:pt x="147470" y="97492"/>
                  </a:lnTo>
                  <a:lnTo>
                    <a:pt x="130825" y="49738"/>
                  </a:lnTo>
                  <a:lnTo>
                    <a:pt x="118837" y="636"/>
                  </a:lnTo>
                  <a:lnTo>
                    <a:pt x="93431" y="0"/>
                  </a:lnTo>
                  <a:close/>
                </a:path>
              </a:pathLst>
            </a:custGeom>
            <a:solidFill>
              <a:srgbClr val="14B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93258" y="1622036"/>
              <a:ext cx="6491605" cy="1330960"/>
            </a:xfrm>
            <a:custGeom>
              <a:avLst/>
              <a:gdLst/>
              <a:ahLst/>
              <a:cxnLst/>
              <a:rect l="l" t="t" r="r" b="b"/>
              <a:pathLst>
                <a:path w="6491605" h="1330960">
                  <a:moveTo>
                    <a:pt x="6146946" y="0"/>
                  </a:moveTo>
                  <a:lnTo>
                    <a:pt x="344620" y="0"/>
                  </a:lnTo>
                  <a:lnTo>
                    <a:pt x="297850" y="3146"/>
                  </a:lnTo>
                  <a:lnTo>
                    <a:pt x="252994" y="12311"/>
                  </a:lnTo>
                  <a:lnTo>
                    <a:pt x="210463" y="27084"/>
                  </a:lnTo>
                  <a:lnTo>
                    <a:pt x="170668" y="47054"/>
                  </a:lnTo>
                  <a:lnTo>
                    <a:pt x="134018" y="71811"/>
                  </a:lnTo>
                  <a:lnTo>
                    <a:pt x="100924" y="100944"/>
                  </a:lnTo>
                  <a:lnTo>
                    <a:pt x="71795" y="134043"/>
                  </a:lnTo>
                  <a:lnTo>
                    <a:pt x="47043" y="170696"/>
                  </a:lnTo>
                  <a:lnTo>
                    <a:pt x="27077" y="210493"/>
                  </a:lnTo>
                  <a:lnTo>
                    <a:pt x="12307" y="253024"/>
                  </a:lnTo>
                  <a:lnTo>
                    <a:pt x="3145" y="297878"/>
                  </a:lnTo>
                  <a:lnTo>
                    <a:pt x="0" y="344643"/>
                  </a:lnTo>
                  <a:lnTo>
                    <a:pt x="0" y="985899"/>
                  </a:lnTo>
                  <a:lnTo>
                    <a:pt x="3145" y="1032664"/>
                  </a:lnTo>
                  <a:lnTo>
                    <a:pt x="12307" y="1077518"/>
                  </a:lnTo>
                  <a:lnTo>
                    <a:pt x="27077" y="1120049"/>
                  </a:lnTo>
                  <a:lnTo>
                    <a:pt x="47043" y="1159846"/>
                  </a:lnTo>
                  <a:lnTo>
                    <a:pt x="71795" y="1196499"/>
                  </a:lnTo>
                  <a:lnTo>
                    <a:pt x="100924" y="1229598"/>
                  </a:lnTo>
                  <a:lnTo>
                    <a:pt x="134018" y="1258731"/>
                  </a:lnTo>
                  <a:lnTo>
                    <a:pt x="170668" y="1283488"/>
                  </a:lnTo>
                  <a:lnTo>
                    <a:pt x="210463" y="1303458"/>
                  </a:lnTo>
                  <a:lnTo>
                    <a:pt x="252994" y="1318231"/>
                  </a:lnTo>
                  <a:lnTo>
                    <a:pt x="297850" y="1327396"/>
                  </a:lnTo>
                  <a:lnTo>
                    <a:pt x="344620" y="1330543"/>
                  </a:lnTo>
                  <a:lnTo>
                    <a:pt x="6146946" y="1330543"/>
                  </a:lnTo>
                  <a:lnTo>
                    <a:pt x="6193713" y="1327396"/>
                  </a:lnTo>
                  <a:lnTo>
                    <a:pt x="6238567" y="1318231"/>
                  </a:lnTo>
                  <a:lnTo>
                    <a:pt x="6281099" y="1303458"/>
                  </a:lnTo>
                  <a:lnTo>
                    <a:pt x="6320896" y="1283488"/>
                  </a:lnTo>
                  <a:lnTo>
                    <a:pt x="6357549" y="1258731"/>
                  </a:lnTo>
                  <a:lnTo>
                    <a:pt x="6390647" y="1229598"/>
                  </a:lnTo>
                  <a:lnTo>
                    <a:pt x="6419780" y="1196499"/>
                  </a:lnTo>
                  <a:lnTo>
                    <a:pt x="6444537" y="1159846"/>
                  </a:lnTo>
                  <a:lnTo>
                    <a:pt x="6464507" y="1120049"/>
                  </a:lnTo>
                  <a:lnTo>
                    <a:pt x="6479279" y="1077518"/>
                  </a:lnTo>
                  <a:lnTo>
                    <a:pt x="6488444" y="1032664"/>
                  </a:lnTo>
                  <a:lnTo>
                    <a:pt x="6491590" y="985899"/>
                  </a:lnTo>
                  <a:lnTo>
                    <a:pt x="6491590" y="344643"/>
                  </a:lnTo>
                  <a:lnTo>
                    <a:pt x="6488444" y="297878"/>
                  </a:lnTo>
                  <a:lnTo>
                    <a:pt x="6479279" y="253024"/>
                  </a:lnTo>
                  <a:lnTo>
                    <a:pt x="6464507" y="210493"/>
                  </a:lnTo>
                  <a:lnTo>
                    <a:pt x="6444537" y="170696"/>
                  </a:lnTo>
                  <a:lnTo>
                    <a:pt x="6419780" y="134043"/>
                  </a:lnTo>
                  <a:lnTo>
                    <a:pt x="6390647" y="100944"/>
                  </a:lnTo>
                  <a:lnTo>
                    <a:pt x="6357549" y="71811"/>
                  </a:lnTo>
                  <a:lnTo>
                    <a:pt x="6320896" y="47054"/>
                  </a:lnTo>
                  <a:lnTo>
                    <a:pt x="6281099" y="27084"/>
                  </a:lnTo>
                  <a:lnTo>
                    <a:pt x="6238567" y="12311"/>
                  </a:lnTo>
                  <a:lnTo>
                    <a:pt x="6193713" y="3146"/>
                  </a:lnTo>
                  <a:lnTo>
                    <a:pt x="6146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466808" y="5107743"/>
            <a:ext cx="4503420" cy="635000"/>
          </a:xfrm>
          <a:prstGeom prst="rect">
            <a:avLst/>
          </a:prstGeom>
          <a:solidFill>
            <a:srgbClr val="C8E1F0"/>
          </a:solidFill>
        </p:spPr>
        <p:txBody>
          <a:bodyPr vert="horz" wrap="square" lIns="0" tIns="10668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840"/>
              </a:spcBef>
            </a:pPr>
            <a:r>
              <a:rPr sz="2300" b="1" dirty="0">
                <a:solidFill>
                  <a:srgbClr val="1B355F"/>
                </a:solidFill>
                <a:latin typeface="Arial"/>
                <a:cs typeface="Arial"/>
              </a:rPr>
              <a:t>FUNDAMENTAÇÃO</a:t>
            </a:r>
            <a:r>
              <a:rPr sz="2300" b="1" spc="40" dirty="0">
                <a:solidFill>
                  <a:srgbClr val="1B355F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1B355F"/>
                </a:solidFill>
                <a:latin typeface="Arial"/>
                <a:cs typeface="Arial"/>
              </a:rPr>
              <a:t>TEÓRICA</a:t>
            </a:r>
            <a:endParaRPr sz="23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66814" y="9474643"/>
            <a:ext cx="5439410" cy="635000"/>
          </a:xfrm>
          <a:prstGeom prst="rect">
            <a:avLst/>
          </a:prstGeom>
          <a:solidFill>
            <a:srgbClr val="C8E1F0"/>
          </a:solidFill>
        </p:spPr>
        <p:txBody>
          <a:bodyPr vert="horz" wrap="square" lIns="0" tIns="114935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905"/>
              </a:spcBef>
            </a:pPr>
            <a:r>
              <a:rPr sz="2300" b="1" dirty="0">
                <a:solidFill>
                  <a:srgbClr val="1B355F"/>
                </a:solidFill>
                <a:latin typeface="Arial"/>
                <a:cs typeface="Arial"/>
              </a:rPr>
              <a:t>INDAGAÇÃO</a:t>
            </a:r>
            <a:r>
              <a:rPr sz="2300" b="1" spc="140" dirty="0">
                <a:solidFill>
                  <a:srgbClr val="1B355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B355F"/>
                </a:solidFill>
                <a:latin typeface="Arial"/>
                <a:cs typeface="Arial"/>
              </a:rPr>
              <a:t>CIENTÍFICA/</a:t>
            </a:r>
            <a:r>
              <a:rPr sz="2300" b="1" spc="145" dirty="0">
                <a:solidFill>
                  <a:srgbClr val="1B355F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1B355F"/>
                </a:solidFill>
                <a:latin typeface="Arial"/>
                <a:cs typeface="Arial"/>
              </a:rPr>
              <a:t>HIPÓTESE</a:t>
            </a:r>
            <a:endParaRPr sz="23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66849" y="13911112"/>
            <a:ext cx="6548755" cy="479618"/>
          </a:xfrm>
          <a:prstGeom prst="rect">
            <a:avLst/>
          </a:prstGeom>
          <a:solidFill>
            <a:srgbClr val="C8E1F0"/>
          </a:solidFill>
        </p:spPr>
        <p:txBody>
          <a:bodyPr vert="horz" wrap="square" lIns="0" tIns="124460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980"/>
              </a:spcBef>
            </a:pPr>
            <a:r>
              <a:rPr sz="2300" b="1" dirty="0">
                <a:solidFill>
                  <a:srgbClr val="1B355F"/>
                </a:solidFill>
                <a:latin typeface="Arial"/>
                <a:cs typeface="Arial"/>
              </a:rPr>
              <a:t>METODOLOGIA/ATIVIDADES</a:t>
            </a:r>
            <a:r>
              <a:rPr sz="2300" b="1" spc="55" dirty="0">
                <a:solidFill>
                  <a:srgbClr val="1B355F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1B355F"/>
                </a:solidFill>
                <a:latin typeface="Arial"/>
                <a:cs typeface="Arial"/>
              </a:rPr>
              <a:t>REALIZADAS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005895" y="5107743"/>
            <a:ext cx="6465755" cy="451406"/>
          </a:xfrm>
          <a:prstGeom prst="rect">
            <a:avLst/>
          </a:prstGeom>
          <a:solidFill>
            <a:srgbClr val="C8E1F0"/>
          </a:solidFill>
        </p:spPr>
        <p:txBody>
          <a:bodyPr vert="horz" wrap="square" lIns="0" tIns="9652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760"/>
              </a:spcBef>
            </a:pPr>
            <a:r>
              <a:rPr sz="2300" b="1" spc="-10" dirty="0">
                <a:solidFill>
                  <a:srgbClr val="1B355F"/>
                </a:solidFill>
                <a:latin typeface="Arial"/>
                <a:cs typeface="Arial"/>
              </a:rPr>
              <a:t>RESULTADOS/</a:t>
            </a:r>
            <a:r>
              <a:rPr sz="2300" b="1" spc="35" dirty="0">
                <a:solidFill>
                  <a:srgbClr val="1B355F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B355F"/>
                </a:solidFill>
                <a:latin typeface="Arial"/>
                <a:cs typeface="Arial"/>
              </a:rPr>
              <a:t>RESUL</a:t>
            </a:r>
            <a:r>
              <a:rPr lang="pt-BR" sz="2300" b="1" dirty="0">
                <a:solidFill>
                  <a:srgbClr val="1B355F"/>
                </a:solidFill>
                <a:latin typeface="Arial"/>
                <a:cs typeface="Arial"/>
              </a:rPr>
              <a:t>T</a:t>
            </a:r>
            <a:r>
              <a:rPr sz="2300" b="1" dirty="0">
                <a:solidFill>
                  <a:srgbClr val="1B355F"/>
                </a:solidFill>
                <a:latin typeface="Arial"/>
                <a:cs typeface="Arial"/>
              </a:rPr>
              <a:t>ADOS</a:t>
            </a:r>
            <a:r>
              <a:rPr sz="2300" b="1" spc="40" dirty="0">
                <a:solidFill>
                  <a:srgbClr val="1B355F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1B355F"/>
                </a:solidFill>
                <a:latin typeface="Arial"/>
                <a:cs typeface="Arial"/>
              </a:rPr>
              <a:t>ESPERADOS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005882" y="14825574"/>
            <a:ext cx="3869054" cy="635000"/>
          </a:xfrm>
          <a:prstGeom prst="rect">
            <a:avLst/>
          </a:prstGeom>
          <a:solidFill>
            <a:srgbClr val="C8E1F0"/>
          </a:solidFill>
        </p:spPr>
        <p:txBody>
          <a:bodyPr vert="horz" wrap="square" lIns="0" tIns="10350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815"/>
              </a:spcBef>
            </a:pPr>
            <a:r>
              <a:rPr sz="2300" b="1" dirty="0">
                <a:solidFill>
                  <a:srgbClr val="1B355F"/>
                </a:solidFill>
                <a:latin typeface="Arial"/>
                <a:cs typeface="Arial"/>
              </a:rPr>
              <a:t>CONSIDERAÇÕES</a:t>
            </a:r>
            <a:r>
              <a:rPr sz="2300" b="1" spc="204" dirty="0">
                <a:solidFill>
                  <a:srgbClr val="1B355F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1B355F"/>
                </a:solidFill>
                <a:latin typeface="Arial"/>
                <a:cs typeface="Arial"/>
              </a:rPr>
              <a:t>FINAIS</a:t>
            </a:r>
            <a:endParaRPr sz="23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005859" y="17339123"/>
            <a:ext cx="2324100" cy="635000"/>
          </a:xfrm>
          <a:prstGeom prst="rect">
            <a:avLst/>
          </a:prstGeom>
          <a:solidFill>
            <a:srgbClr val="C8E1F0"/>
          </a:solidFill>
        </p:spPr>
        <p:txBody>
          <a:bodyPr vert="horz" wrap="square" lIns="0" tIns="1270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0"/>
              </a:spcBef>
            </a:pPr>
            <a:r>
              <a:rPr sz="2300" b="1" spc="-10" dirty="0">
                <a:solidFill>
                  <a:srgbClr val="1B355F"/>
                </a:solidFill>
                <a:latin typeface="Arial"/>
                <a:cs typeface="Arial"/>
              </a:rPr>
              <a:t>REFERÊNCIAS</a:t>
            </a:r>
            <a:endParaRPr sz="23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54113" y="5793521"/>
            <a:ext cx="6599555" cy="3217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consectetuer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nibh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euismod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tincidunt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laoreet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magna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erat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volutpat.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wisi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enim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ad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minim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veniam,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nostrud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exerci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tation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ullamcorper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suscipit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lobortis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nisl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aliquip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commodo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consequat.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autem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iriure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hendrerit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vulputate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esse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molestie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illum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feugiat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nulla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facilisis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vero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eros</a:t>
            </a:r>
            <a:r>
              <a:rPr sz="14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accumsan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iusto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odio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dignissim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blandit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praesent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luptatum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zzril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delenit</a:t>
            </a:r>
            <a:r>
              <a:rPr sz="14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augue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feugait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nulla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facilisi.</a:t>
            </a:r>
            <a:endParaRPr sz="1400">
              <a:latin typeface="Arial MT"/>
              <a:cs typeface="Arial MT"/>
            </a:endParaRPr>
          </a:p>
          <a:p>
            <a:pPr marL="12700" marR="104139">
              <a:lnSpc>
                <a:spcPts val="1680"/>
              </a:lnSpc>
              <a:spcBef>
                <a:spcPts val="25"/>
              </a:spcBef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ectetuer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nibh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euismod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tincidunt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laoreet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magna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erat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volutpat.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wisi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enim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ad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minim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veniam,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nostrud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exerci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tation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ullamcorper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suscipit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lobortis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nisl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aliquip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ea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commodo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consequat.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05"/>
              </a:lnSpc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consectetuer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nibh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ts val="1680"/>
              </a:lnSpc>
              <a:spcBef>
                <a:spcPts val="50"/>
              </a:spcBef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euismod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tincidunt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laoreet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magna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erat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volutpat.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wisi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enim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ad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minim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veniam,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nostrud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exerci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tation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ullamcorper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suscipit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lobortis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nisl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aliquip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commodo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consequat.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autem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iriure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hendrerit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vulputate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993217" y="5968168"/>
            <a:ext cx="6599555" cy="3217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consectetuer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nibh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euismod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tincidunt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laoreet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magna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erat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volutpat.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wisi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enim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ad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minim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veniam,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nostrud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exerci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tation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ullamcorper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suscipit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lobortis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nisl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aliquip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commodo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consequat.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autem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iriure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hendrerit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vulputate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esse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molestie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illum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feugiat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nulla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facilisis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vero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eros</a:t>
            </a:r>
            <a:r>
              <a:rPr sz="14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accumsan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iusto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odio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dignissim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blandit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praesent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luptatum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zzril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delenit</a:t>
            </a:r>
            <a:r>
              <a:rPr sz="14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augue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feugait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nulla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facilisi.</a:t>
            </a:r>
            <a:endParaRPr sz="1400">
              <a:latin typeface="Arial MT"/>
              <a:cs typeface="Arial MT"/>
            </a:endParaRPr>
          </a:p>
          <a:p>
            <a:pPr marL="12700" marR="104139">
              <a:lnSpc>
                <a:spcPts val="1680"/>
              </a:lnSpc>
              <a:spcBef>
                <a:spcPts val="25"/>
              </a:spcBef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ectetuer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nibh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euismod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tincidunt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laoreet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magna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erat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volutpat.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wisi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enim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ad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minim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veniam,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nostrud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exerci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tation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ullamcorper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suscipit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lobortis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nisl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aliquip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ea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commodo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consequat.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05"/>
              </a:lnSpc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consectetuer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nibh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ts val="1680"/>
              </a:lnSpc>
              <a:spcBef>
                <a:spcPts val="50"/>
              </a:spcBef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euismod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tincidunt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laoreet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magna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erat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volutpat.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wisi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enim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ad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minim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veniam,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nostrud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exerci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tation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ullamcorper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suscipit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lobortis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nisl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aliquip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commodo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consequat.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autem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iriure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hendrerit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vulputate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691301" y="11988636"/>
            <a:ext cx="3899535" cy="2366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consectetuer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adipis-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cing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nibh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euismod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tinci-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dunt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laoreet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magna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aliquam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erat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volu-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tpat.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wisi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enim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minim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veniam,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nostrud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exerci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tation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ullamcorper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suscipit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lobortis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nisl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ut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aliquip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ea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commodo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consequat.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autem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eum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iriure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hendrerit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vulputate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velit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esse</a:t>
            </a:r>
            <a:r>
              <a:rPr sz="1400" spc="-4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molestie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consequat,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illum</a:t>
            </a:r>
            <a:r>
              <a:rPr sz="1400" spc="-4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feu-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giat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nulla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facilisis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vero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eros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accumsan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et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iusto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odio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dignissim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blandit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praesent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luptatum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zzril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delenit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augue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feugait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nulla.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971940" y="15520241"/>
            <a:ext cx="6736715" cy="1727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consectetuer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nibh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euismod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tincidunt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laoreet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magna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erat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volutpat.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wisi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enim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ad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minim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veniam,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nostrud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exerci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tation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ullamcorper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suscipit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lobortis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nisl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aliquip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ex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ea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commodo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autem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eum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iriure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hendrerit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vulputate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velit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esse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molestie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consequat,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illum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feugiat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nulla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facilisis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vero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eros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ac-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cumsan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iusto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odio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dignissim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blandit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praesent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luptatum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zzril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delenit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augue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duis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te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feugait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nulla.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cilisi.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ectetuer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nibh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949955" y="18009280"/>
            <a:ext cx="6145530" cy="664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014" indent="-107314">
              <a:lnSpc>
                <a:spcPts val="1680"/>
              </a:lnSpc>
              <a:spcBef>
                <a:spcPts val="95"/>
              </a:spcBef>
              <a:buChar char="-"/>
              <a:tabLst>
                <a:tab pos="120014" algn="l"/>
              </a:tabLst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consectetuer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endParaRPr sz="1400">
              <a:latin typeface="Arial MT"/>
              <a:cs typeface="Arial MT"/>
            </a:endParaRPr>
          </a:p>
          <a:p>
            <a:pPr marL="120014" indent="-107314">
              <a:lnSpc>
                <a:spcPts val="1675"/>
              </a:lnSpc>
              <a:buChar char="-"/>
              <a:tabLst>
                <a:tab pos="120014" algn="l"/>
              </a:tabLst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consectetuer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endParaRPr sz="1400">
              <a:latin typeface="Arial MT"/>
              <a:cs typeface="Arial MT"/>
            </a:endParaRPr>
          </a:p>
          <a:p>
            <a:pPr marL="120014" indent="-107314">
              <a:lnSpc>
                <a:spcPts val="1680"/>
              </a:lnSpc>
              <a:buChar char="-"/>
              <a:tabLst>
                <a:tab pos="120014" algn="l"/>
              </a:tabLst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consectetuer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54113" y="10184358"/>
            <a:ext cx="6599555" cy="3217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consectetuer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nibh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euismod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tincidunt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laoreet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magna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erat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volutpat.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wisi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enim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ad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minim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veniam,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nostrud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exerci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tation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ullamcorper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suscipit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lobortis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nisl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aliquip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commodo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consequat.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autem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iriure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hendrerit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vulputate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esse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molestie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illum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feugiat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nulla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facilisis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vero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eros</a:t>
            </a:r>
            <a:r>
              <a:rPr sz="14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accumsan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iusto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odio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dignissim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blandit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praesent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luptatum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zzril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delenit</a:t>
            </a:r>
            <a:r>
              <a:rPr sz="14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augue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feugait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nulla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facilisi.</a:t>
            </a:r>
            <a:endParaRPr sz="1400">
              <a:latin typeface="Arial MT"/>
              <a:cs typeface="Arial MT"/>
            </a:endParaRPr>
          </a:p>
          <a:p>
            <a:pPr marL="12700" marR="104139">
              <a:lnSpc>
                <a:spcPts val="1680"/>
              </a:lnSpc>
              <a:spcBef>
                <a:spcPts val="25"/>
              </a:spcBef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ectetuer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nibh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euismod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tincidunt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laoreet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magna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erat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volutpat.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wisi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enim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ad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minim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veniam,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nostrud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exerci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tation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ullamcorper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suscipit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lobortis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nisl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aliquip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ea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commodo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consequat.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05"/>
              </a:lnSpc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consectetuer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nibh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ts val="1680"/>
              </a:lnSpc>
              <a:spcBef>
                <a:spcPts val="50"/>
              </a:spcBef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euismod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tincidunt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laoreet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magna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erat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volutpat.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wisi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enim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ad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minim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veniam,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nostrud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exerci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tation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ullamcorper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suscipit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lobortis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nisl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aliquip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commodo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consequat.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autem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iriure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hendrerit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vulputate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54113" y="14703032"/>
            <a:ext cx="6599555" cy="3217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consectetuer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nibh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euismod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tincidunt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laoreet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magna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erat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volutpat.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wisi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enim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ad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minim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veniam,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nostrud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exerci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tation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ullamcorper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suscipit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lobortis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nisl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aliquip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commodo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consequat.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autem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iriure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hendrerit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vulputate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esse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molestie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illum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feugiat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nulla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facilisis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vero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eros</a:t>
            </a:r>
            <a:r>
              <a:rPr sz="14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accumsan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iusto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odio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dignissim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blandit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praesent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luptatum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zzril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delenit</a:t>
            </a:r>
            <a:r>
              <a:rPr sz="1400" spc="5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augue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feugait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nulla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facilisi.</a:t>
            </a:r>
            <a:endParaRPr sz="1400">
              <a:latin typeface="Arial MT"/>
              <a:cs typeface="Arial MT"/>
            </a:endParaRPr>
          </a:p>
          <a:p>
            <a:pPr marL="12700" marR="104139">
              <a:lnSpc>
                <a:spcPts val="1680"/>
              </a:lnSpc>
              <a:spcBef>
                <a:spcPts val="25"/>
              </a:spcBef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ectetuer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nibh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euismod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tincidunt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laoreet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magna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erat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volutpat.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wisi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enim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ad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minim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veniam,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nostrud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exerci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tation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ullamcorper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suscipit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lobortis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nisl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aliquip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ea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commodo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consequat.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05"/>
              </a:lnSpc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Lorem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ipsum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amet,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consectetuer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adipiscing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elit,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sed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diam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nonummy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nibh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ts val="1680"/>
              </a:lnSpc>
              <a:spcBef>
                <a:spcPts val="50"/>
              </a:spcBef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euismod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tincidunt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laoreet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magna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aliquam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erat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volutpat.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wisi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enim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ad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minim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veniam,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quis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nostrud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exerci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tation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ullamcorper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suscipit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lobortis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nisl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ut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aliquip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ex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ea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commodo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consequat.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Duis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autem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vel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eum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iriure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dolor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hendrerit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vulputate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98" name="object 9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005835" y="9384045"/>
            <a:ext cx="2553224" cy="2561735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0673836" y="9383997"/>
            <a:ext cx="4110336" cy="2562255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8005895" y="12051703"/>
            <a:ext cx="2553165" cy="2556794"/>
          </a:xfrm>
          <a:prstGeom prst="rect">
            <a:avLst/>
          </a:prstGeom>
        </p:spPr>
      </p:pic>
      <p:sp>
        <p:nvSpPr>
          <p:cNvPr id="101" name="object 101"/>
          <p:cNvSpPr txBox="1"/>
          <p:nvPr/>
        </p:nvSpPr>
        <p:spPr>
          <a:xfrm>
            <a:off x="4646930" y="1901231"/>
            <a:ext cx="5781040" cy="242156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 marR="5080" algn="ctr">
              <a:lnSpc>
                <a:spcPts val="3990"/>
              </a:lnSpc>
              <a:spcBef>
                <a:spcPts val="840"/>
              </a:spcBef>
            </a:pPr>
            <a:r>
              <a:rPr lang="pt-BR" sz="3900" b="1" spc="-310" dirty="0">
                <a:solidFill>
                  <a:srgbClr val="4A4A4C"/>
                </a:solidFill>
                <a:latin typeface="Trebuchet MS"/>
                <a:cs typeface="Trebuchet MS"/>
              </a:rPr>
              <a:t>TÍTULO DO TRABALHO</a:t>
            </a:r>
            <a:endParaRPr lang="pt-BR" sz="39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990"/>
              </a:lnSpc>
              <a:spcBef>
                <a:spcPts val="840"/>
              </a:spcBef>
            </a:pPr>
            <a:endParaRPr lang="pt-BR" sz="2800" b="1" spc="-45" dirty="0">
              <a:solidFill>
                <a:srgbClr val="4A4A4C"/>
              </a:solidFill>
              <a:latin typeface="Trebuchet MS"/>
              <a:cs typeface="Trebuchet MS"/>
            </a:endParaRPr>
          </a:p>
          <a:p>
            <a:pPr marL="12700" marR="5080" algn="ctr">
              <a:lnSpc>
                <a:spcPts val="3990"/>
              </a:lnSpc>
              <a:spcBef>
                <a:spcPts val="840"/>
              </a:spcBef>
            </a:pPr>
            <a:r>
              <a:rPr lang="pt-BR" sz="2800" b="1" spc="-45" dirty="0">
                <a:solidFill>
                  <a:srgbClr val="4A4A4C"/>
                </a:solidFill>
                <a:latin typeface="Trebuchet MS"/>
                <a:cs typeface="Trebuchet MS"/>
              </a:rPr>
              <a:t>INSTITUIÇÃO</a:t>
            </a:r>
            <a:r>
              <a:rPr sz="2800" b="1" spc="-45" dirty="0">
                <a:solidFill>
                  <a:srgbClr val="4A4A4C"/>
                </a:solidFill>
                <a:latin typeface="Trebuchet MS"/>
                <a:cs typeface="Trebuchet MS"/>
              </a:rPr>
              <a:t> </a:t>
            </a:r>
            <a:endParaRPr lang="pt-BR" sz="2800" b="1" spc="-45" dirty="0">
              <a:solidFill>
                <a:srgbClr val="4A4A4C"/>
              </a:solidFill>
              <a:latin typeface="Trebuchet MS"/>
              <a:cs typeface="Trebuchet MS"/>
            </a:endParaRPr>
          </a:p>
          <a:p>
            <a:pPr marL="12700" marR="5080" algn="ctr">
              <a:lnSpc>
                <a:spcPts val="3990"/>
              </a:lnSpc>
              <a:spcBef>
                <a:spcPts val="840"/>
              </a:spcBef>
            </a:pPr>
            <a:r>
              <a:rPr sz="2800" b="1" spc="-10" dirty="0">
                <a:solidFill>
                  <a:srgbClr val="4A4A4C"/>
                </a:solidFill>
                <a:latin typeface="Trebuchet MS"/>
                <a:cs typeface="Trebuchet MS"/>
              </a:rPr>
              <a:t>AUTOR</a:t>
            </a:r>
            <a:r>
              <a:rPr lang="pt-BR" sz="2800" b="1" spc="-10" dirty="0">
                <a:solidFill>
                  <a:srgbClr val="4A4A4C"/>
                </a:solidFill>
                <a:latin typeface="Trebuchet MS"/>
                <a:cs typeface="Trebuchet MS"/>
              </a:rPr>
              <a:t>(ES)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1054</Words>
  <Application>Microsoft Office PowerPoint</Application>
  <PresentationFormat>Personalizar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Arial MT</vt:lpstr>
      <vt:lpstr>Calibri</vt:lpstr>
      <vt:lpstr>Tahoma</vt:lpstr>
      <vt:lpstr>Trebuchet MS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CO E PO_APRESENTAÇÃO</dc:title>
  <cp:lastModifiedBy>Vera Pontes</cp:lastModifiedBy>
  <cp:revision>1</cp:revision>
  <dcterms:created xsi:type="dcterms:W3CDTF">2025-09-15T19:47:12Z</dcterms:created>
  <dcterms:modified xsi:type="dcterms:W3CDTF">2025-09-17T23:55:01Z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2025-09-15T00:00:00Z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2025-09-15T00:00:00Z</vt:filetime>
  </property>
  <property fmtid="{D5CDD505-2E9C-101B-9397-08002B2CF9AE}" pid="5" name="Producer">
    <vt:lpwstr>iLovePDF</vt:lpwstr>
  </property>
</Properties>
</file>