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3004800" cy="9753600"/>
  <p:notesSz cx="13004800" cy="9753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507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5360" y="3023616"/>
            <a:ext cx="11054080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63646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0720" y="5462016"/>
            <a:ext cx="910336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63646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63646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697472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63646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3004800" cy="9753600"/>
          </a:xfrm>
          <a:custGeom>
            <a:avLst/>
            <a:gdLst/>
            <a:ahLst/>
            <a:cxnLst/>
            <a:rect l="l" t="t" r="r" b="b"/>
            <a:pathLst>
              <a:path w="13004800" h="9753600">
                <a:moveTo>
                  <a:pt x="13004800" y="0"/>
                </a:moveTo>
                <a:lnTo>
                  <a:pt x="0" y="0"/>
                </a:lnTo>
                <a:lnTo>
                  <a:pt x="0" y="9753600"/>
                </a:lnTo>
                <a:lnTo>
                  <a:pt x="13004800" y="9753600"/>
                </a:lnTo>
                <a:lnTo>
                  <a:pt x="13004800" y="0"/>
                </a:lnTo>
                <a:close/>
              </a:path>
            </a:pathLst>
          </a:custGeom>
          <a:solidFill>
            <a:srgbClr val="B0D9E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969744"/>
            <a:ext cx="13004800" cy="778385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98242" y="266434"/>
            <a:ext cx="1064260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63646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2239" y="1476449"/>
            <a:ext cx="12333605" cy="6704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jp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jp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3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jpg"/><Relationship Id="rId10" Type="http://schemas.openxmlformats.org/officeDocument/2006/relationships/image" Target="../media/image11.png"/><Relationship Id="rId19" Type="http://schemas.openxmlformats.org/officeDocument/2006/relationships/image" Target="../media/image35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12374"/>
            <a:ext cx="13004800" cy="9541510"/>
            <a:chOff x="0" y="212374"/>
            <a:chExt cx="13004800" cy="9541510"/>
          </a:xfrm>
        </p:grpSpPr>
        <p:sp>
          <p:nvSpPr>
            <p:cNvPr id="3" name="object 3"/>
            <p:cNvSpPr/>
            <p:nvPr/>
          </p:nvSpPr>
          <p:spPr>
            <a:xfrm>
              <a:off x="0" y="8283892"/>
              <a:ext cx="13004800" cy="1470025"/>
            </a:xfrm>
            <a:custGeom>
              <a:avLst/>
              <a:gdLst/>
              <a:ahLst/>
              <a:cxnLst/>
              <a:rect l="l" t="t" r="r" b="b"/>
              <a:pathLst>
                <a:path w="13004800" h="1470025">
                  <a:moveTo>
                    <a:pt x="13004800" y="0"/>
                  </a:moveTo>
                  <a:lnTo>
                    <a:pt x="0" y="0"/>
                  </a:lnTo>
                  <a:lnTo>
                    <a:pt x="0" y="1469707"/>
                  </a:lnTo>
                  <a:lnTo>
                    <a:pt x="13004800" y="1469707"/>
                  </a:lnTo>
                  <a:lnTo>
                    <a:pt x="13004800" y="0"/>
                  </a:lnTo>
                  <a:close/>
                </a:path>
              </a:pathLst>
            </a:custGeom>
            <a:solidFill>
              <a:srgbClr val="1B35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212374"/>
              <a:ext cx="13004801" cy="9388314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490273" y="1739934"/>
            <a:ext cx="292862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 marR="5080" indent="-3175">
              <a:lnSpc>
                <a:spcPct val="100000"/>
              </a:lnSpc>
              <a:spcBef>
                <a:spcPts val="100"/>
              </a:spcBef>
            </a:pPr>
            <a:r>
              <a:rPr sz="1250" spc="-20" dirty="0">
                <a:solidFill>
                  <a:srgbClr val="636466"/>
                </a:solidFill>
                <a:latin typeface="Verdana"/>
                <a:cs typeface="Verdana"/>
              </a:rPr>
              <a:t>SEMANA</a:t>
            </a:r>
            <a:r>
              <a:rPr sz="1250" spc="-1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250" spc="-110" dirty="0">
                <a:solidFill>
                  <a:srgbClr val="636466"/>
                </a:solidFill>
                <a:latin typeface="Verdana"/>
                <a:cs typeface="Verdana"/>
              </a:rPr>
              <a:t>DE</a:t>
            </a:r>
            <a:r>
              <a:rPr sz="1250" spc="-1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250" spc="-80" dirty="0">
                <a:solidFill>
                  <a:srgbClr val="636466"/>
                </a:solidFill>
                <a:latin typeface="Verdana"/>
                <a:cs typeface="Verdana"/>
              </a:rPr>
              <a:t>PESQUISA,</a:t>
            </a:r>
            <a:r>
              <a:rPr sz="1250" spc="-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250" spc="-10" dirty="0">
                <a:solidFill>
                  <a:srgbClr val="636466"/>
                </a:solidFill>
                <a:latin typeface="Verdana"/>
                <a:cs typeface="Verdana"/>
              </a:rPr>
              <a:t>TECNOLOGIA </a:t>
            </a:r>
            <a:r>
              <a:rPr sz="1250" spc="-155" dirty="0">
                <a:solidFill>
                  <a:srgbClr val="636466"/>
                </a:solidFill>
                <a:latin typeface="Verdana"/>
                <a:cs typeface="Verdana"/>
              </a:rPr>
              <a:t>E</a:t>
            </a:r>
            <a:r>
              <a:rPr sz="1250" spc="-1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250" dirty="0">
                <a:solidFill>
                  <a:srgbClr val="636466"/>
                </a:solidFill>
                <a:latin typeface="Verdana"/>
                <a:cs typeface="Verdana"/>
              </a:rPr>
              <a:t>INOVAÇÃO</a:t>
            </a:r>
            <a:r>
              <a:rPr sz="1250" spc="-1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250" dirty="0">
                <a:solidFill>
                  <a:srgbClr val="636466"/>
                </a:solidFill>
                <a:latin typeface="Verdana"/>
                <a:cs typeface="Verdana"/>
              </a:rPr>
              <a:t>NA</a:t>
            </a:r>
            <a:r>
              <a:rPr sz="1250" spc="-1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250" dirty="0">
                <a:solidFill>
                  <a:srgbClr val="636466"/>
                </a:solidFill>
                <a:latin typeface="Verdana"/>
                <a:cs typeface="Verdana"/>
              </a:rPr>
              <a:t>EDUCAÇÃO</a:t>
            </a:r>
            <a:r>
              <a:rPr sz="1250" spc="-1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250" spc="-25" dirty="0">
                <a:solidFill>
                  <a:srgbClr val="636466"/>
                </a:solidFill>
                <a:latin typeface="Verdana"/>
                <a:cs typeface="Verdana"/>
              </a:rPr>
              <a:t>BÁSICA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46580" y="3084040"/>
            <a:ext cx="10111740" cy="85851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450" spc="90" dirty="0">
                <a:solidFill>
                  <a:srgbClr val="4A4A4C"/>
                </a:solidFill>
                <a:latin typeface="Arial"/>
                <a:cs typeface="Arial"/>
              </a:rPr>
              <a:t>Oceano,</a:t>
            </a:r>
            <a:r>
              <a:rPr sz="5450" spc="-380" dirty="0">
                <a:solidFill>
                  <a:srgbClr val="4A4A4C"/>
                </a:solidFill>
                <a:latin typeface="Arial"/>
                <a:cs typeface="Arial"/>
              </a:rPr>
              <a:t> </a:t>
            </a:r>
            <a:r>
              <a:rPr sz="5450" spc="155" dirty="0">
                <a:solidFill>
                  <a:srgbClr val="4A4A4C"/>
                </a:solidFill>
                <a:latin typeface="Arial"/>
                <a:cs typeface="Arial"/>
              </a:rPr>
              <a:t>Ciência</a:t>
            </a:r>
            <a:r>
              <a:rPr sz="5450" spc="-380" dirty="0">
                <a:solidFill>
                  <a:srgbClr val="4A4A4C"/>
                </a:solidFill>
                <a:latin typeface="Arial"/>
                <a:cs typeface="Arial"/>
              </a:rPr>
              <a:t> </a:t>
            </a:r>
            <a:r>
              <a:rPr sz="5450" spc="-475" dirty="0">
                <a:solidFill>
                  <a:srgbClr val="4A4A4C"/>
                </a:solidFill>
                <a:latin typeface="Arial"/>
                <a:cs typeface="Arial"/>
              </a:rPr>
              <a:t>&amp;</a:t>
            </a:r>
            <a:r>
              <a:rPr sz="5450" spc="-375" dirty="0">
                <a:solidFill>
                  <a:srgbClr val="4A4A4C"/>
                </a:solidFill>
                <a:latin typeface="Arial"/>
                <a:cs typeface="Arial"/>
              </a:rPr>
              <a:t> </a:t>
            </a:r>
            <a:r>
              <a:rPr sz="5450" spc="35" dirty="0">
                <a:solidFill>
                  <a:srgbClr val="4A4A4C"/>
                </a:solidFill>
                <a:latin typeface="Arial"/>
                <a:cs typeface="Arial"/>
              </a:rPr>
              <a:t>Sociedade:</a:t>
            </a:r>
            <a:endParaRPr sz="54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35200" y="4067848"/>
            <a:ext cx="8466129" cy="2741135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12700" marR="5080" algn="ctr">
              <a:lnSpc>
                <a:spcPts val="5580"/>
              </a:lnSpc>
              <a:spcBef>
                <a:spcPts val="635"/>
              </a:spcBef>
            </a:pPr>
            <a:r>
              <a:rPr sz="5000" spc="-245" dirty="0" err="1">
                <a:solidFill>
                  <a:srgbClr val="4A4A4C"/>
                </a:solidFill>
                <a:latin typeface="Verdana"/>
                <a:cs typeface="Verdana"/>
              </a:rPr>
              <a:t>Educação</a:t>
            </a:r>
            <a:r>
              <a:rPr sz="5000" spc="-655" dirty="0">
                <a:solidFill>
                  <a:srgbClr val="4A4A4C"/>
                </a:solidFill>
                <a:latin typeface="Verdana"/>
                <a:cs typeface="Verdana"/>
              </a:rPr>
              <a:t> </a:t>
            </a:r>
            <a:r>
              <a:rPr sz="5000" dirty="0">
                <a:solidFill>
                  <a:srgbClr val="4A4A4C"/>
                </a:solidFill>
                <a:latin typeface="Verdana"/>
                <a:cs typeface="Verdana"/>
              </a:rPr>
              <a:t>pa</a:t>
            </a:r>
            <a:r>
              <a:rPr lang="pt-BR" sz="5000" dirty="0" err="1">
                <a:solidFill>
                  <a:srgbClr val="4A4A4C"/>
                </a:solidFill>
                <a:latin typeface="Verdana"/>
                <a:cs typeface="Verdana"/>
              </a:rPr>
              <a:t>ra</a:t>
            </a:r>
            <a:r>
              <a:rPr sz="5000" spc="-650" dirty="0">
                <a:solidFill>
                  <a:srgbClr val="4A4A4C"/>
                </a:solidFill>
                <a:latin typeface="Verdana"/>
                <a:cs typeface="Verdana"/>
              </a:rPr>
              <a:t> </a:t>
            </a:r>
            <a:r>
              <a:rPr sz="5000" spc="-605" dirty="0">
                <a:solidFill>
                  <a:srgbClr val="4A4A4C"/>
                </a:solidFill>
                <a:latin typeface="Verdana"/>
                <a:cs typeface="Verdana"/>
              </a:rPr>
              <a:t>um</a:t>
            </a:r>
            <a:r>
              <a:rPr sz="5000" spc="-650" dirty="0">
                <a:solidFill>
                  <a:srgbClr val="4A4A4C"/>
                </a:solidFill>
                <a:latin typeface="Verdana"/>
                <a:cs typeface="Verdana"/>
              </a:rPr>
              <a:t> </a:t>
            </a:r>
            <a:r>
              <a:rPr sz="5000" spc="-430" dirty="0">
                <a:solidFill>
                  <a:srgbClr val="4A4A4C"/>
                </a:solidFill>
                <a:latin typeface="Verdana"/>
                <a:cs typeface="Verdana"/>
              </a:rPr>
              <a:t>mu</a:t>
            </a:r>
            <a:r>
              <a:rPr lang="pt-BR" sz="5000" spc="-430" dirty="0">
                <a:solidFill>
                  <a:srgbClr val="4A4A4C"/>
                </a:solidFill>
                <a:latin typeface="Verdana"/>
                <a:cs typeface="Verdana"/>
              </a:rPr>
              <a:t>n</a:t>
            </a:r>
            <a:r>
              <a:rPr sz="5000" spc="-430" dirty="0">
                <a:solidFill>
                  <a:srgbClr val="4A4A4C"/>
                </a:solidFill>
                <a:latin typeface="Verdana"/>
                <a:cs typeface="Verdana"/>
              </a:rPr>
              <a:t>do </a:t>
            </a:r>
            <a:r>
              <a:rPr sz="5000" spc="-270" dirty="0">
                <a:solidFill>
                  <a:srgbClr val="4A4A4C"/>
                </a:solidFill>
                <a:latin typeface="Verdana"/>
                <a:cs typeface="Verdana"/>
              </a:rPr>
              <a:t>sus</a:t>
            </a:r>
            <a:r>
              <a:rPr lang="pt-BR" sz="5000" spc="-270" dirty="0" err="1">
                <a:solidFill>
                  <a:srgbClr val="4A4A4C"/>
                </a:solidFill>
                <a:latin typeface="Verdana"/>
                <a:cs typeface="Verdana"/>
              </a:rPr>
              <a:t>tent</a:t>
            </a:r>
            <a:r>
              <a:rPr sz="5000" spc="-270" dirty="0" err="1">
                <a:solidFill>
                  <a:srgbClr val="4A4A4C"/>
                </a:solidFill>
                <a:latin typeface="Verdana"/>
                <a:cs typeface="Verdana"/>
              </a:rPr>
              <a:t>ável</a:t>
            </a:r>
            <a:r>
              <a:rPr sz="5000" spc="-705" dirty="0">
                <a:solidFill>
                  <a:srgbClr val="4A4A4C"/>
                </a:solidFill>
                <a:latin typeface="Verdana"/>
                <a:cs typeface="Verdana"/>
              </a:rPr>
              <a:t> </a:t>
            </a:r>
            <a:r>
              <a:rPr sz="5000" spc="-300" dirty="0">
                <a:solidFill>
                  <a:srgbClr val="4A4A4C"/>
                </a:solidFill>
                <a:latin typeface="Verdana"/>
                <a:cs typeface="Verdana"/>
              </a:rPr>
              <a:t>e</a:t>
            </a:r>
            <a:r>
              <a:rPr sz="5000" spc="-705" dirty="0">
                <a:solidFill>
                  <a:srgbClr val="4A4A4C"/>
                </a:solidFill>
                <a:latin typeface="Verdana"/>
                <a:cs typeface="Verdana"/>
              </a:rPr>
              <a:t> </a:t>
            </a:r>
            <a:r>
              <a:rPr sz="5000" spc="-375" dirty="0" err="1">
                <a:solidFill>
                  <a:srgbClr val="4A4A4C"/>
                </a:solidFill>
                <a:latin typeface="Verdana"/>
                <a:cs typeface="Verdana"/>
              </a:rPr>
              <a:t>i</a:t>
            </a:r>
            <a:r>
              <a:rPr lang="pt-BR" sz="5000" spc="-375" dirty="0">
                <a:solidFill>
                  <a:srgbClr val="4A4A4C"/>
                </a:solidFill>
                <a:latin typeface="Verdana"/>
                <a:cs typeface="Verdana"/>
              </a:rPr>
              <a:t>n</a:t>
            </a:r>
            <a:r>
              <a:rPr sz="5000" spc="-375" dirty="0" err="1">
                <a:solidFill>
                  <a:srgbClr val="4A4A4C"/>
                </a:solidFill>
                <a:latin typeface="Verdana"/>
                <a:cs typeface="Verdana"/>
              </a:rPr>
              <a:t>clusivo</a:t>
            </a:r>
            <a:endParaRPr sz="5000" dirty="0">
              <a:latin typeface="Verdana"/>
              <a:cs typeface="Verdana"/>
            </a:endParaRPr>
          </a:p>
          <a:p>
            <a:pPr marR="6350" algn="ctr">
              <a:lnSpc>
                <a:spcPct val="100000"/>
              </a:lnSpc>
              <a:spcBef>
                <a:spcPts val="2955"/>
              </a:spcBef>
            </a:pPr>
            <a:r>
              <a:rPr sz="5450" b="1" spc="-20" dirty="0">
                <a:solidFill>
                  <a:srgbClr val="4A4A4C"/>
                </a:solidFill>
                <a:latin typeface="Arial"/>
                <a:cs typeface="Arial"/>
              </a:rPr>
              <a:t>2025</a:t>
            </a:r>
            <a:endParaRPr sz="5450" dirty="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72853" y="8993517"/>
            <a:ext cx="224332" cy="286499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3347211" y="8832085"/>
            <a:ext cx="421005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Realização:</a:t>
            </a:r>
            <a:endParaRPr sz="55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84841" y="8832678"/>
            <a:ext cx="490220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Organização:</a:t>
            </a:r>
            <a:endParaRPr sz="55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62614" y="8832678"/>
            <a:ext cx="322580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Parceria:</a:t>
            </a:r>
            <a:endParaRPr sz="550">
              <a:latin typeface="Tahoma"/>
              <a:cs typeface="Tahom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454437" y="8936344"/>
            <a:ext cx="5200015" cy="465455"/>
            <a:chOff x="3454437" y="8936344"/>
            <a:chExt cx="5200015" cy="465455"/>
          </a:xfrm>
        </p:grpSpPr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353456" y="8936344"/>
              <a:ext cx="506121" cy="46499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45746" y="8987873"/>
              <a:ext cx="336247" cy="336247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454437" y="9003498"/>
              <a:ext cx="489878" cy="284628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024323" y="8995624"/>
              <a:ext cx="453725" cy="313335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22068" y="9014364"/>
              <a:ext cx="331892" cy="28370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029538" y="8968494"/>
              <a:ext cx="631498" cy="387656"/>
            </a:xfrm>
            <a:prstGeom prst="rect">
              <a:avLst/>
            </a:prstGeom>
          </p:spPr>
        </p:pic>
      </p:grpSp>
      <p:sp>
        <p:nvSpPr>
          <p:cNvPr id="19" name="object 19"/>
          <p:cNvSpPr txBox="1"/>
          <p:nvPr/>
        </p:nvSpPr>
        <p:spPr>
          <a:xfrm>
            <a:off x="7327315" y="8838404"/>
            <a:ext cx="654685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2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550" spc="95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institucional</a:t>
            </a:r>
            <a:endParaRPr sz="550">
              <a:latin typeface="Tahoma"/>
              <a:cs typeface="Tahoma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4014292" y="8932071"/>
            <a:ext cx="8853805" cy="461009"/>
            <a:chOff x="4014292" y="8932071"/>
            <a:chExt cx="8853805" cy="461009"/>
          </a:xfrm>
        </p:grpSpPr>
        <p:pic>
          <p:nvPicPr>
            <p:cNvPr id="21" name="object 2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510439" y="8932071"/>
              <a:ext cx="589017" cy="460503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897315" y="9015003"/>
              <a:ext cx="304406" cy="293296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776051" y="9079699"/>
              <a:ext cx="728370" cy="224256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1949100" y="9078632"/>
              <a:ext cx="918463" cy="22639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0386237" y="9023705"/>
              <a:ext cx="315092" cy="285333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1565902" y="9017693"/>
              <a:ext cx="354410" cy="317408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9220162" y="9095211"/>
              <a:ext cx="635717" cy="190550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9884562" y="9057207"/>
              <a:ext cx="501671" cy="266564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697831" y="8988883"/>
              <a:ext cx="312183" cy="284427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4014292" y="8978252"/>
              <a:ext cx="4766945" cy="306070"/>
            </a:xfrm>
            <a:custGeom>
              <a:avLst/>
              <a:gdLst/>
              <a:ahLst/>
              <a:cxnLst/>
              <a:rect l="l" t="t" r="r" b="b"/>
              <a:pathLst>
                <a:path w="4766945" h="306070">
                  <a:moveTo>
                    <a:pt x="10617" y="2159"/>
                  </a:moveTo>
                  <a:lnTo>
                    <a:pt x="8445" y="0"/>
                  </a:lnTo>
                  <a:lnTo>
                    <a:pt x="2159" y="0"/>
                  </a:lnTo>
                  <a:lnTo>
                    <a:pt x="0" y="2159"/>
                  </a:lnTo>
                  <a:lnTo>
                    <a:pt x="0" y="303339"/>
                  </a:lnTo>
                  <a:lnTo>
                    <a:pt x="2159" y="305511"/>
                  </a:lnTo>
                  <a:lnTo>
                    <a:pt x="5778" y="305511"/>
                  </a:lnTo>
                  <a:lnTo>
                    <a:pt x="8445" y="305511"/>
                  </a:lnTo>
                  <a:lnTo>
                    <a:pt x="10617" y="303339"/>
                  </a:lnTo>
                  <a:lnTo>
                    <a:pt x="10617" y="2159"/>
                  </a:lnTo>
                  <a:close/>
                </a:path>
                <a:path w="4766945" h="306070">
                  <a:moveTo>
                    <a:pt x="609828" y="2159"/>
                  </a:moveTo>
                  <a:lnTo>
                    <a:pt x="607669" y="0"/>
                  </a:lnTo>
                  <a:lnTo>
                    <a:pt x="601383" y="0"/>
                  </a:lnTo>
                  <a:lnTo>
                    <a:pt x="599224" y="2159"/>
                  </a:lnTo>
                  <a:lnTo>
                    <a:pt x="599224" y="303339"/>
                  </a:lnTo>
                  <a:lnTo>
                    <a:pt x="601383" y="305511"/>
                  </a:lnTo>
                  <a:lnTo>
                    <a:pt x="605002" y="305511"/>
                  </a:lnTo>
                  <a:lnTo>
                    <a:pt x="607669" y="305511"/>
                  </a:lnTo>
                  <a:lnTo>
                    <a:pt x="609828" y="303339"/>
                  </a:lnTo>
                  <a:lnTo>
                    <a:pt x="609828" y="2159"/>
                  </a:lnTo>
                  <a:close/>
                </a:path>
                <a:path w="4766945" h="306070">
                  <a:moveTo>
                    <a:pt x="4766653" y="2159"/>
                  </a:moveTo>
                  <a:lnTo>
                    <a:pt x="4764494" y="0"/>
                  </a:lnTo>
                  <a:lnTo>
                    <a:pt x="4758207" y="0"/>
                  </a:lnTo>
                  <a:lnTo>
                    <a:pt x="4756048" y="2159"/>
                  </a:lnTo>
                  <a:lnTo>
                    <a:pt x="4756048" y="303339"/>
                  </a:lnTo>
                  <a:lnTo>
                    <a:pt x="4758207" y="305511"/>
                  </a:lnTo>
                  <a:lnTo>
                    <a:pt x="4761827" y="305511"/>
                  </a:lnTo>
                  <a:lnTo>
                    <a:pt x="4764494" y="305511"/>
                  </a:lnTo>
                  <a:lnTo>
                    <a:pt x="4766653" y="303339"/>
                  </a:lnTo>
                  <a:lnTo>
                    <a:pt x="4766653" y="2159"/>
                  </a:lnTo>
                  <a:close/>
                </a:path>
              </a:pathLst>
            </a:custGeom>
            <a:solidFill>
              <a:srgbClr val="4C4D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025934" y="8978250"/>
              <a:ext cx="489800" cy="337591"/>
            </a:xfrm>
            <a:prstGeom prst="rect">
              <a:avLst/>
            </a:prstGeom>
          </p:spPr>
        </p:pic>
      </p:grpSp>
      <p:sp>
        <p:nvSpPr>
          <p:cNvPr id="32" name="object 32"/>
          <p:cNvSpPr txBox="1"/>
          <p:nvPr/>
        </p:nvSpPr>
        <p:spPr>
          <a:xfrm>
            <a:off x="10494835" y="8857237"/>
            <a:ext cx="581660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2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550" spc="95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financeiro</a:t>
            </a:r>
            <a:endParaRPr sz="550">
              <a:latin typeface="Tahoma"/>
              <a:cs typeface="Tahoma"/>
            </a:endParaRPr>
          </a:p>
        </p:txBody>
      </p:sp>
      <p:pic>
        <p:nvPicPr>
          <p:cNvPr id="33" name="object 33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7345286" y="8486838"/>
            <a:ext cx="1266767" cy="126676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3004800" cy="9753600"/>
          </a:xfrm>
          <a:custGeom>
            <a:avLst/>
            <a:gdLst/>
            <a:ahLst/>
            <a:cxnLst/>
            <a:rect l="l" t="t" r="r" b="b"/>
            <a:pathLst>
              <a:path w="13004800" h="9753600">
                <a:moveTo>
                  <a:pt x="13004800" y="0"/>
                </a:moveTo>
                <a:lnTo>
                  <a:pt x="0" y="0"/>
                </a:lnTo>
                <a:lnTo>
                  <a:pt x="0" y="9753600"/>
                </a:lnTo>
                <a:lnTo>
                  <a:pt x="13004800" y="9753600"/>
                </a:lnTo>
                <a:lnTo>
                  <a:pt x="13004800" y="0"/>
                </a:lnTo>
                <a:close/>
              </a:path>
            </a:pathLst>
          </a:custGeom>
          <a:solidFill>
            <a:srgbClr val="B0D9E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518464"/>
            <a:ext cx="13004800" cy="9235440"/>
            <a:chOff x="0" y="518464"/>
            <a:chExt cx="13004800" cy="923544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518464"/>
              <a:ext cx="13004800" cy="923513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654325" y="1112875"/>
              <a:ext cx="9015095" cy="89535"/>
            </a:xfrm>
            <a:custGeom>
              <a:avLst/>
              <a:gdLst/>
              <a:ahLst/>
              <a:cxnLst/>
              <a:rect l="l" t="t" r="r" b="b"/>
              <a:pathLst>
                <a:path w="9015095" h="89534">
                  <a:moveTo>
                    <a:pt x="91516" y="3378"/>
                  </a:moveTo>
                  <a:lnTo>
                    <a:pt x="19926" y="0"/>
                  </a:lnTo>
                  <a:lnTo>
                    <a:pt x="1295" y="41135"/>
                  </a:lnTo>
                  <a:lnTo>
                    <a:pt x="0" y="56273"/>
                  </a:lnTo>
                  <a:lnTo>
                    <a:pt x="36715" y="59588"/>
                  </a:lnTo>
                  <a:lnTo>
                    <a:pt x="23749" y="48831"/>
                  </a:lnTo>
                  <a:lnTo>
                    <a:pt x="47396" y="54076"/>
                  </a:lnTo>
                  <a:lnTo>
                    <a:pt x="70637" y="45516"/>
                  </a:lnTo>
                  <a:lnTo>
                    <a:pt x="87376" y="27254"/>
                  </a:lnTo>
                  <a:lnTo>
                    <a:pt x="91516" y="3378"/>
                  </a:lnTo>
                  <a:close/>
                </a:path>
                <a:path w="9015095" h="89534">
                  <a:moveTo>
                    <a:pt x="9014981" y="33159"/>
                  </a:moveTo>
                  <a:lnTo>
                    <a:pt x="8943378" y="29781"/>
                  </a:lnTo>
                  <a:lnTo>
                    <a:pt x="8924747" y="70916"/>
                  </a:lnTo>
                  <a:lnTo>
                    <a:pt x="8923464" y="86055"/>
                  </a:lnTo>
                  <a:lnTo>
                    <a:pt x="8960180" y="89357"/>
                  </a:lnTo>
                  <a:lnTo>
                    <a:pt x="8947213" y="78613"/>
                  </a:lnTo>
                  <a:lnTo>
                    <a:pt x="8970848" y="83858"/>
                  </a:lnTo>
                  <a:lnTo>
                    <a:pt x="8994102" y="75285"/>
                  </a:lnTo>
                  <a:lnTo>
                    <a:pt x="9010840" y="57023"/>
                  </a:lnTo>
                  <a:lnTo>
                    <a:pt x="9014981" y="331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661520" y="1715112"/>
            <a:ext cx="2431415" cy="3416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4604" marR="5080" indent="-2540">
              <a:lnSpc>
                <a:spcPct val="103699"/>
              </a:lnSpc>
              <a:spcBef>
                <a:spcPts val="90"/>
              </a:spcBef>
            </a:pPr>
            <a:r>
              <a:rPr sz="1000" dirty="0">
                <a:solidFill>
                  <a:srgbClr val="636466"/>
                </a:solidFill>
                <a:latin typeface="Verdana"/>
                <a:cs typeface="Verdana"/>
              </a:rPr>
              <a:t>SEMANA</a:t>
            </a:r>
            <a:r>
              <a:rPr sz="1000" spc="-2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spc="-50" dirty="0">
                <a:solidFill>
                  <a:srgbClr val="636466"/>
                </a:solidFill>
                <a:latin typeface="Verdana"/>
                <a:cs typeface="Verdana"/>
              </a:rPr>
              <a:t>DE</a:t>
            </a:r>
            <a:r>
              <a:rPr sz="1000" spc="-2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spc="-40" dirty="0">
                <a:solidFill>
                  <a:srgbClr val="636466"/>
                </a:solidFill>
                <a:latin typeface="Verdana"/>
                <a:cs typeface="Verdana"/>
              </a:rPr>
              <a:t>PESQUISA,</a:t>
            </a:r>
            <a:r>
              <a:rPr sz="1000" spc="-1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636466"/>
                </a:solidFill>
                <a:latin typeface="Verdana"/>
                <a:cs typeface="Verdana"/>
              </a:rPr>
              <a:t>TECNOLOGIA </a:t>
            </a:r>
            <a:r>
              <a:rPr sz="1000" spc="-110" dirty="0">
                <a:solidFill>
                  <a:srgbClr val="636466"/>
                </a:solidFill>
                <a:latin typeface="Verdana"/>
                <a:cs typeface="Verdana"/>
              </a:rPr>
              <a:t>E</a:t>
            </a:r>
            <a:r>
              <a:rPr sz="1000" spc="10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636466"/>
                </a:solidFill>
                <a:latin typeface="Verdana"/>
                <a:cs typeface="Verdana"/>
              </a:rPr>
              <a:t>INOVAÇÃO</a:t>
            </a:r>
            <a:r>
              <a:rPr sz="1000" spc="10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636466"/>
                </a:solidFill>
                <a:latin typeface="Verdana"/>
                <a:cs typeface="Verdana"/>
              </a:rPr>
              <a:t>NA</a:t>
            </a:r>
            <a:r>
              <a:rPr sz="1000" spc="10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636466"/>
                </a:solidFill>
                <a:latin typeface="Verdana"/>
                <a:cs typeface="Verdana"/>
              </a:rPr>
              <a:t>EDUCAÇÃO</a:t>
            </a:r>
            <a:r>
              <a:rPr sz="1000" spc="10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000" spc="-10" dirty="0">
                <a:solidFill>
                  <a:srgbClr val="636466"/>
                </a:solidFill>
                <a:latin typeface="Verdana"/>
                <a:cs typeface="Verdana"/>
              </a:rPr>
              <a:t>BÁSICA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263163" y="3069879"/>
            <a:ext cx="6478905" cy="85851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5450" spc="175" dirty="0">
                <a:solidFill>
                  <a:srgbClr val="231F20"/>
                </a:solidFill>
                <a:latin typeface="Arial"/>
                <a:cs typeface="Arial"/>
              </a:rPr>
              <a:t>Título</a:t>
            </a:r>
            <a:r>
              <a:rPr sz="5450" spc="-3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450" dirty="0">
                <a:solidFill>
                  <a:srgbClr val="231F20"/>
                </a:solidFill>
                <a:latin typeface="Arial"/>
                <a:cs typeface="Arial"/>
              </a:rPr>
              <a:t>do</a:t>
            </a:r>
            <a:r>
              <a:rPr sz="5450" spc="-3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5450" spc="330" dirty="0">
                <a:solidFill>
                  <a:srgbClr val="231F20"/>
                </a:solidFill>
                <a:latin typeface="Arial"/>
                <a:cs typeface="Arial"/>
              </a:rPr>
              <a:t>Trabalho</a:t>
            </a:r>
            <a:endParaRPr sz="54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11600" y="4191000"/>
            <a:ext cx="5404574" cy="2170466"/>
          </a:xfrm>
          <a:prstGeom prst="rect">
            <a:avLst/>
          </a:prstGeom>
        </p:spPr>
        <p:txBody>
          <a:bodyPr vert="horz" wrap="square" lIns="0" tIns="2444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925"/>
              </a:spcBef>
            </a:pPr>
            <a:r>
              <a:rPr sz="4000" b="1" spc="-150" dirty="0">
                <a:solidFill>
                  <a:srgbClr val="231F20"/>
                </a:solidFill>
                <a:latin typeface="Arial"/>
                <a:cs typeface="Arial"/>
              </a:rPr>
              <a:t>ODS</a:t>
            </a:r>
            <a:r>
              <a:rPr sz="4000" b="1" spc="-2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4000" b="1" spc="120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sz="4000" b="1" spc="-2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4000" b="1" spc="165" dirty="0">
                <a:solidFill>
                  <a:srgbClr val="231F20"/>
                </a:solidFill>
                <a:latin typeface="Arial"/>
                <a:cs typeface="Arial"/>
              </a:rPr>
              <a:t>abrangência</a:t>
            </a:r>
            <a:endParaRPr sz="4000" dirty="0">
              <a:latin typeface="Arial"/>
              <a:cs typeface="Arial"/>
            </a:endParaRPr>
          </a:p>
          <a:p>
            <a:pPr marL="744220" marR="735965" indent="-635" algn="ctr">
              <a:lnSpc>
                <a:spcPts val="3500"/>
              </a:lnSpc>
              <a:spcBef>
                <a:spcPts val="1565"/>
              </a:spcBef>
            </a:pPr>
            <a:r>
              <a:rPr lang="pt-BR" sz="3000" b="1" dirty="0">
                <a:solidFill>
                  <a:srgbClr val="231F20"/>
                </a:solidFill>
                <a:latin typeface="Arial"/>
                <a:cs typeface="Arial"/>
              </a:rPr>
              <a:t>Nome</a:t>
            </a:r>
            <a:r>
              <a:rPr lang="pt-BR" sz="3000" b="1" spc="-1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pt-BR" sz="3000" b="1" spc="145" dirty="0">
                <a:solidFill>
                  <a:srgbClr val="231F20"/>
                </a:solidFill>
                <a:latin typeface="Arial"/>
                <a:cs typeface="Arial"/>
              </a:rPr>
              <a:t>da</a:t>
            </a:r>
            <a:r>
              <a:rPr lang="pt-BR" sz="3000" b="1" spc="-1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pt-BR" sz="3000" b="1" spc="55" dirty="0">
                <a:solidFill>
                  <a:srgbClr val="231F20"/>
                </a:solidFill>
                <a:latin typeface="Arial"/>
                <a:cs typeface="Arial"/>
              </a:rPr>
              <a:t>Instituição</a:t>
            </a:r>
            <a:endParaRPr lang="pt-BR" sz="3000" b="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744220" marR="735965" indent="-635" algn="ctr">
              <a:lnSpc>
                <a:spcPts val="3500"/>
              </a:lnSpc>
              <a:spcBef>
                <a:spcPts val="1565"/>
              </a:spcBef>
            </a:pPr>
            <a:r>
              <a:rPr sz="3000" b="1" dirty="0">
                <a:solidFill>
                  <a:srgbClr val="231F20"/>
                </a:solidFill>
                <a:latin typeface="Arial"/>
                <a:cs typeface="Arial"/>
              </a:rPr>
              <a:t>Nome</a:t>
            </a:r>
            <a:r>
              <a:rPr sz="3000" b="1" spc="-1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b="1" dirty="0">
                <a:solidFill>
                  <a:srgbClr val="231F20"/>
                </a:solidFill>
                <a:latin typeface="Arial"/>
                <a:cs typeface="Arial"/>
              </a:rPr>
              <a:t>dos</a:t>
            </a:r>
            <a:r>
              <a:rPr sz="3000" b="1" spc="-1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b="1" spc="75" dirty="0" err="1">
                <a:solidFill>
                  <a:srgbClr val="231F20"/>
                </a:solidFill>
                <a:latin typeface="Arial"/>
                <a:cs typeface="Arial"/>
              </a:rPr>
              <a:t>Autores</a:t>
            </a:r>
            <a:endParaRPr sz="3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8893809"/>
            <a:ext cx="13004800" cy="859790"/>
            <a:chOff x="0" y="8893809"/>
            <a:chExt cx="13004800" cy="859790"/>
          </a:xfrm>
        </p:grpSpPr>
        <p:sp>
          <p:nvSpPr>
            <p:cNvPr id="3" name="object 3"/>
            <p:cNvSpPr/>
            <p:nvPr/>
          </p:nvSpPr>
          <p:spPr>
            <a:xfrm>
              <a:off x="0" y="8893809"/>
              <a:ext cx="13004800" cy="859790"/>
            </a:xfrm>
            <a:custGeom>
              <a:avLst/>
              <a:gdLst/>
              <a:ahLst/>
              <a:cxnLst/>
              <a:rect l="l" t="t" r="r" b="b"/>
              <a:pathLst>
                <a:path w="13004800" h="859790">
                  <a:moveTo>
                    <a:pt x="0" y="314960"/>
                  </a:moveTo>
                  <a:lnTo>
                    <a:pt x="0" y="859790"/>
                  </a:lnTo>
                  <a:lnTo>
                    <a:pt x="13004800" y="859790"/>
                  </a:lnTo>
                  <a:lnTo>
                    <a:pt x="13004800" y="504190"/>
                  </a:lnTo>
                  <a:lnTo>
                    <a:pt x="3941305" y="504190"/>
                  </a:lnTo>
                  <a:lnTo>
                    <a:pt x="3840611" y="501650"/>
                  </a:lnTo>
                  <a:lnTo>
                    <a:pt x="3790307" y="499110"/>
                  </a:lnTo>
                  <a:lnTo>
                    <a:pt x="3639483" y="487680"/>
                  </a:lnTo>
                  <a:lnTo>
                    <a:pt x="3538934" y="477520"/>
                  </a:lnTo>
                  <a:lnTo>
                    <a:pt x="3337583" y="452120"/>
                  </a:lnTo>
                  <a:lnTo>
                    <a:pt x="3084829" y="414020"/>
                  </a:lnTo>
                  <a:lnTo>
                    <a:pt x="3036185" y="405130"/>
                  </a:lnTo>
                  <a:lnTo>
                    <a:pt x="2840740" y="374650"/>
                  </a:lnTo>
                  <a:lnTo>
                    <a:pt x="2791629" y="365760"/>
                  </a:lnTo>
                  <a:lnTo>
                    <a:pt x="2693064" y="350520"/>
                  </a:lnTo>
                  <a:lnTo>
                    <a:pt x="2643597" y="344170"/>
                  </a:lnTo>
                  <a:lnTo>
                    <a:pt x="2593997" y="336550"/>
                  </a:lnTo>
                  <a:lnTo>
                    <a:pt x="2554207" y="331470"/>
                  </a:lnTo>
                  <a:lnTo>
                    <a:pt x="374523" y="331470"/>
                  </a:lnTo>
                  <a:lnTo>
                    <a:pt x="211840" y="327660"/>
                  </a:lnTo>
                  <a:lnTo>
                    <a:pt x="105129" y="322580"/>
                  </a:lnTo>
                  <a:lnTo>
                    <a:pt x="0" y="314960"/>
                  </a:lnTo>
                  <a:close/>
                </a:path>
                <a:path w="13004800" h="859790">
                  <a:moveTo>
                    <a:pt x="5523924" y="342900"/>
                  </a:moveTo>
                  <a:lnTo>
                    <a:pt x="5375220" y="342900"/>
                  </a:lnTo>
                  <a:lnTo>
                    <a:pt x="5229396" y="346710"/>
                  </a:lnTo>
                  <a:lnTo>
                    <a:pt x="5181564" y="349250"/>
                  </a:lnTo>
                  <a:lnTo>
                    <a:pt x="5087239" y="356870"/>
                  </a:lnTo>
                  <a:lnTo>
                    <a:pt x="4981668" y="369570"/>
                  </a:lnTo>
                  <a:lnTo>
                    <a:pt x="4881489" y="384810"/>
                  </a:lnTo>
                  <a:lnTo>
                    <a:pt x="4737618" y="411480"/>
                  </a:lnTo>
                  <a:lnTo>
                    <a:pt x="4690519" y="421640"/>
                  </a:lnTo>
                  <a:lnTo>
                    <a:pt x="4643496" y="430530"/>
                  </a:lnTo>
                  <a:lnTo>
                    <a:pt x="4596337" y="440690"/>
                  </a:lnTo>
                  <a:lnTo>
                    <a:pt x="4451920" y="467360"/>
                  </a:lnTo>
                  <a:lnTo>
                    <a:pt x="4351074" y="482600"/>
                  </a:lnTo>
                  <a:lnTo>
                    <a:pt x="4298644" y="487680"/>
                  </a:lnTo>
                  <a:lnTo>
                    <a:pt x="4244594" y="494030"/>
                  </a:lnTo>
                  <a:lnTo>
                    <a:pt x="4193878" y="497840"/>
                  </a:lnTo>
                  <a:lnTo>
                    <a:pt x="4092670" y="502920"/>
                  </a:lnTo>
                  <a:lnTo>
                    <a:pt x="4042162" y="504190"/>
                  </a:lnTo>
                  <a:lnTo>
                    <a:pt x="13004800" y="504190"/>
                  </a:lnTo>
                  <a:lnTo>
                    <a:pt x="13004800" y="363220"/>
                  </a:lnTo>
                  <a:lnTo>
                    <a:pt x="6232851" y="363220"/>
                  </a:lnTo>
                  <a:lnTo>
                    <a:pt x="6182406" y="361950"/>
                  </a:lnTo>
                  <a:lnTo>
                    <a:pt x="6131814" y="361950"/>
                  </a:lnTo>
                  <a:lnTo>
                    <a:pt x="6030309" y="359410"/>
                  </a:lnTo>
                  <a:lnTo>
                    <a:pt x="5979454" y="356870"/>
                  </a:lnTo>
                  <a:lnTo>
                    <a:pt x="5877685" y="354330"/>
                  </a:lnTo>
                  <a:lnTo>
                    <a:pt x="5776030" y="350520"/>
                  </a:lnTo>
                  <a:lnTo>
                    <a:pt x="5725318" y="347980"/>
                  </a:lnTo>
                  <a:lnTo>
                    <a:pt x="5523924" y="342900"/>
                  </a:lnTo>
                  <a:close/>
                </a:path>
                <a:path w="13004800" h="859790">
                  <a:moveTo>
                    <a:pt x="9166560" y="0"/>
                  </a:moveTo>
                  <a:lnTo>
                    <a:pt x="8963800" y="0"/>
                  </a:lnTo>
                  <a:lnTo>
                    <a:pt x="8812996" y="3810"/>
                  </a:lnTo>
                  <a:lnTo>
                    <a:pt x="8663539" y="11430"/>
                  </a:lnTo>
                  <a:lnTo>
                    <a:pt x="8564765" y="19050"/>
                  </a:lnTo>
                  <a:lnTo>
                    <a:pt x="8458486" y="29210"/>
                  </a:lnTo>
                  <a:lnTo>
                    <a:pt x="8304771" y="48260"/>
                  </a:lnTo>
                  <a:lnTo>
                    <a:pt x="8254873" y="55880"/>
                  </a:lnTo>
                  <a:lnTo>
                    <a:pt x="8201312" y="63500"/>
                  </a:lnTo>
                  <a:lnTo>
                    <a:pt x="8096097" y="81280"/>
                  </a:lnTo>
                  <a:lnTo>
                    <a:pt x="8044340" y="91440"/>
                  </a:lnTo>
                  <a:lnTo>
                    <a:pt x="7993081" y="100330"/>
                  </a:lnTo>
                  <a:lnTo>
                    <a:pt x="7891853" y="120650"/>
                  </a:lnTo>
                  <a:lnTo>
                    <a:pt x="7841782" y="132080"/>
                  </a:lnTo>
                  <a:lnTo>
                    <a:pt x="7742467" y="152400"/>
                  </a:lnTo>
                  <a:lnTo>
                    <a:pt x="7693122" y="163830"/>
                  </a:lnTo>
                  <a:lnTo>
                    <a:pt x="7643916" y="173990"/>
                  </a:lnTo>
                  <a:lnTo>
                    <a:pt x="7545717" y="196850"/>
                  </a:lnTo>
                  <a:lnTo>
                    <a:pt x="7496622" y="207010"/>
                  </a:lnTo>
                  <a:lnTo>
                    <a:pt x="7447461" y="218440"/>
                  </a:lnTo>
                  <a:lnTo>
                    <a:pt x="7299071" y="248920"/>
                  </a:lnTo>
                  <a:lnTo>
                    <a:pt x="7252442" y="259080"/>
                  </a:lnTo>
                  <a:lnTo>
                    <a:pt x="7062717" y="294640"/>
                  </a:lnTo>
                  <a:lnTo>
                    <a:pt x="6915887" y="317500"/>
                  </a:lnTo>
                  <a:lnTo>
                    <a:pt x="6763919" y="336550"/>
                  </a:lnTo>
                  <a:lnTo>
                    <a:pt x="6659196" y="346710"/>
                  </a:lnTo>
                  <a:lnTo>
                    <a:pt x="6551355" y="354330"/>
                  </a:lnTo>
                  <a:lnTo>
                    <a:pt x="6383020" y="361950"/>
                  </a:lnTo>
                  <a:lnTo>
                    <a:pt x="6333187" y="361950"/>
                  </a:lnTo>
                  <a:lnTo>
                    <a:pt x="6283121" y="363220"/>
                  </a:lnTo>
                  <a:lnTo>
                    <a:pt x="13004800" y="363220"/>
                  </a:lnTo>
                  <a:lnTo>
                    <a:pt x="13004800" y="320040"/>
                  </a:lnTo>
                  <a:lnTo>
                    <a:pt x="12610302" y="320040"/>
                  </a:lnTo>
                  <a:lnTo>
                    <a:pt x="12408457" y="314960"/>
                  </a:lnTo>
                  <a:lnTo>
                    <a:pt x="12357675" y="312420"/>
                  </a:lnTo>
                  <a:lnTo>
                    <a:pt x="12306793" y="311150"/>
                  </a:lnTo>
                  <a:lnTo>
                    <a:pt x="12255827" y="307340"/>
                  </a:lnTo>
                  <a:lnTo>
                    <a:pt x="12153700" y="302260"/>
                  </a:lnTo>
                  <a:lnTo>
                    <a:pt x="11897921" y="283210"/>
                  </a:lnTo>
                  <a:lnTo>
                    <a:pt x="11541585" y="247650"/>
                  </a:lnTo>
                  <a:lnTo>
                    <a:pt x="11440763" y="234950"/>
                  </a:lnTo>
                  <a:lnTo>
                    <a:pt x="11390590" y="229870"/>
                  </a:lnTo>
                  <a:lnTo>
                    <a:pt x="10799301" y="152400"/>
                  </a:lnTo>
                  <a:lnTo>
                    <a:pt x="10749050" y="144780"/>
                  </a:lnTo>
                  <a:lnTo>
                    <a:pt x="10698605" y="138430"/>
                  </a:lnTo>
                  <a:lnTo>
                    <a:pt x="10647976" y="130810"/>
                  </a:lnTo>
                  <a:lnTo>
                    <a:pt x="10241366" y="80010"/>
                  </a:lnTo>
                  <a:lnTo>
                    <a:pt x="10190488" y="74930"/>
                  </a:lnTo>
                  <a:lnTo>
                    <a:pt x="10139526" y="68580"/>
                  </a:lnTo>
                  <a:lnTo>
                    <a:pt x="10088486" y="63500"/>
                  </a:lnTo>
                  <a:lnTo>
                    <a:pt x="10037378" y="57150"/>
                  </a:lnTo>
                  <a:lnTo>
                    <a:pt x="9883733" y="41910"/>
                  </a:lnTo>
                  <a:lnTo>
                    <a:pt x="9832440" y="38100"/>
                  </a:lnTo>
                  <a:lnTo>
                    <a:pt x="9781122" y="33020"/>
                  </a:lnTo>
                  <a:lnTo>
                    <a:pt x="9524468" y="13970"/>
                  </a:lnTo>
                  <a:lnTo>
                    <a:pt x="9370739" y="6350"/>
                  </a:lnTo>
                  <a:lnTo>
                    <a:pt x="9319592" y="5080"/>
                  </a:lnTo>
                  <a:lnTo>
                    <a:pt x="9268507" y="2540"/>
                  </a:lnTo>
                  <a:lnTo>
                    <a:pt x="9166560" y="0"/>
                  </a:lnTo>
                  <a:close/>
                </a:path>
                <a:path w="13004800" h="859790">
                  <a:moveTo>
                    <a:pt x="1834241" y="274320"/>
                  </a:moveTo>
                  <a:lnTo>
                    <a:pt x="1783651" y="274320"/>
                  </a:lnTo>
                  <a:lnTo>
                    <a:pt x="1733166" y="275590"/>
                  </a:lnTo>
                  <a:lnTo>
                    <a:pt x="1682777" y="275590"/>
                  </a:lnTo>
                  <a:lnTo>
                    <a:pt x="1582247" y="278130"/>
                  </a:lnTo>
                  <a:lnTo>
                    <a:pt x="1481981" y="283210"/>
                  </a:lnTo>
                  <a:lnTo>
                    <a:pt x="1431924" y="284480"/>
                  </a:lnTo>
                  <a:lnTo>
                    <a:pt x="1381905" y="287020"/>
                  </a:lnTo>
                  <a:lnTo>
                    <a:pt x="1331913" y="290830"/>
                  </a:lnTo>
                  <a:lnTo>
                    <a:pt x="1231974" y="295910"/>
                  </a:lnTo>
                  <a:lnTo>
                    <a:pt x="1182008" y="299720"/>
                  </a:lnTo>
                  <a:lnTo>
                    <a:pt x="1082033" y="306070"/>
                  </a:lnTo>
                  <a:lnTo>
                    <a:pt x="981939" y="311150"/>
                  </a:lnTo>
                  <a:lnTo>
                    <a:pt x="931822" y="314960"/>
                  </a:lnTo>
                  <a:lnTo>
                    <a:pt x="730669" y="325120"/>
                  </a:lnTo>
                  <a:lnTo>
                    <a:pt x="680161" y="326390"/>
                  </a:lnTo>
                  <a:lnTo>
                    <a:pt x="629546" y="328930"/>
                  </a:lnTo>
                  <a:lnTo>
                    <a:pt x="527955" y="331470"/>
                  </a:lnTo>
                  <a:lnTo>
                    <a:pt x="2554207" y="331470"/>
                  </a:lnTo>
                  <a:lnTo>
                    <a:pt x="2544259" y="330200"/>
                  </a:lnTo>
                  <a:lnTo>
                    <a:pt x="2494376" y="322580"/>
                  </a:lnTo>
                  <a:lnTo>
                    <a:pt x="2394150" y="309880"/>
                  </a:lnTo>
                  <a:lnTo>
                    <a:pt x="2242562" y="294640"/>
                  </a:lnTo>
                  <a:lnTo>
                    <a:pt x="2089320" y="283210"/>
                  </a:lnTo>
                  <a:lnTo>
                    <a:pt x="1986736" y="278130"/>
                  </a:lnTo>
                  <a:lnTo>
                    <a:pt x="1834241" y="274320"/>
                  </a:lnTo>
                  <a:close/>
                </a:path>
                <a:path w="13004800" h="859790">
                  <a:moveTo>
                    <a:pt x="13004800" y="311150"/>
                  </a:moveTo>
                  <a:lnTo>
                    <a:pt x="12907616" y="316230"/>
                  </a:lnTo>
                  <a:lnTo>
                    <a:pt x="12809394" y="318770"/>
                  </a:lnTo>
                  <a:lnTo>
                    <a:pt x="12759931" y="318770"/>
                  </a:lnTo>
                  <a:lnTo>
                    <a:pt x="12710251" y="320040"/>
                  </a:lnTo>
                  <a:lnTo>
                    <a:pt x="13004800" y="320040"/>
                  </a:lnTo>
                  <a:lnTo>
                    <a:pt x="13004800" y="311150"/>
                  </a:lnTo>
                  <a:close/>
                </a:path>
              </a:pathLst>
            </a:custGeom>
            <a:solidFill>
              <a:srgbClr val="23B4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8968469"/>
              <a:ext cx="13004800" cy="785495"/>
            </a:xfrm>
            <a:custGeom>
              <a:avLst/>
              <a:gdLst/>
              <a:ahLst/>
              <a:cxnLst/>
              <a:rect l="l" t="t" r="r" b="b"/>
              <a:pathLst>
                <a:path w="13004800" h="785495">
                  <a:moveTo>
                    <a:pt x="5802875" y="0"/>
                  </a:moveTo>
                  <a:lnTo>
                    <a:pt x="5753005" y="67"/>
                  </a:lnTo>
                  <a:lnTo>
                    <a:pt x="5703270" y="729"/>
                  </a:lnTo>
                  <a:lnTo>
                    <a:pt x="5653684" y="2004"/>
                  </a:lnTo>
                  <a:lnTo>
                    <a:pt x="5604257" y="3914"/>
                  </a:lnTo>
                  <a:lnTo>
                    <a:pt x="5555004" y="6479"/>
                  </a:lnTo>
                  <a:lnTo>
                    <a:pt x="5505936" y="9718"/>
                  </a:lnTo>
                  <a:lnTo>
                    <a:pt x="5457067" y="13652"/>
                  </a:lnTo>
                  <a:lnTo>
                    <a:pt x="5408409" y="18301"/>
                  </a:lnTo>
                  <a:lnTo>
                    <a:pt x="5354877" y="24298"/>
                  </a:lnTo>
                  <a:lnTo>
                    <a:pt x="5302314" y="31099"/>
                  </a:lnTo>
                  <a:lnTo>
                    <a:pt x="5250660" y="38648"/>
                  </a:lnTo>
                  <a:lnTo>
                    <a:pt x="5199853" y="46893"/>
                  </a:lnTo>
                  <a:lnTo>
                    <a:pt x="5149831" y="55779"/>
                  </a:lnTo>
                  <a:lnTo>
                    <a:pt x="5100533" y="65253"/>
                  </a:lnTo>
                  <a:lnTo>
                    <a:pt x="5051898" y="75260"/>
                  </a:lnTo>
                  <a:lnTo>
                    <a:pt x="5003863" y="85746"/>
                  </a:lnTo>
                  <a:lnTo>
                    <a:pt x="4956368" y="96658"/>
                  </a:lnTo>
                  <a:lnTo>
                    <a:pt x="4909350" y="107942"/>
                  </a:lnTo>
                  <a:lnTo>
                    <a:pt x="4862749" y="119542"/>
                  </a:lnTo>
                  <a:lnTo>
                    <a:pt x="4816504" y="131407"/>
                  </a:lnTo>
                  <a:lnTo>
                    <a:pt x="4724831" y="155710"/>
                  </a:lnTo>
                  <a:lnTo>
                    <a:pt x="4543042" y="205102"/>
                  </a:lnTo>
                  <a:lnTo>
                    <a:pt x="4451941" y="229329"/>
                  </a:lnTo>
                  <a:lnTo>
                    <a:pt x="4406125" y="241135"/>
                  </a:lnTo>
                  <a:lnTo>
                    <a:pt x="4360048" y="252666"/>
                  </a:lnTo>
                  <a:lnTo>
                    <a:pt x="4313650" y="263866"/>
                  </a:lnTo>
                  <a:lnTo>
                    <a:pt x="4266870" y="274681"/>
                  </a:lnTo>
                  <a:lnTo>
                    <a:pt x="4219645" y="285059"/>
                  </a:lnTo>
                  <a:lnTo>
                    <a:pt x="4171915" y="294944"/>
                  </a:lnTo>
                  <a:lnTo>
                    <a:pt x="4123618" y="304283"/>
                  </a:lnTo>
                  <a:lnTo>
                    <a:pt x="4074692" y="313022"/>
                  </a:lnTo>
                  <a:lnTo>
                    <a:pt x="4025076" y="321107"/>
                  </a:lnTo>
                  <a:lnTo>
                    <a:pt x="3974709" y="328484"/>
                  </a:lnTo>
                  <a:lnTo>
                    <a:pt x="3923529" y="335099"/>
                  </a:lnTo>
                  <a:lnTo>
                    <a:pt x="3871474" y="340897"/>
                  </a:lnTo>
                  <a:lnTo>
                    <a:pt x="3818484" y="345826"/>
                  </a:lnTo>
                  <a:lnTo>
                    <a:pt x="3764496" y="349830"/>
                  </a:lnTo>
                  <a:lnTo>
                    <a:pt x="3709449" y="352857"/>
                  </a:lnTo>
                  <a:lnTo>
                    <a:pt x="3653282" y="354851"/>
                  </a:lnTo>
                  <a:lnTo>
                    <a:pt x="3602314" y="355726"/>
                  </a:lnTo>
                  <a:lnTo>
                    <a:pt x="3551065" y="355792"/>
                  </a:lnTo>
                  <a:lnTo>
                    <a:pt x="3499582" y="355160"/>
                  </a:lnTo>
                  <a:lnTo>
                    <a:pt x="3447910" y="353939"/>
                  </a:lnTo>
                  <a:lnTo>
                    <a:pt x="3396096" y="352241"/>
                  </a:lnTo>
                  <a:lnTo>
                    <a:pt x="3344187" y="350176"/>
                  </a:lnTo>
                  <a:lnTo>
                    <a:pt x="3084830" y="338214"/>
                  </a:lnTo>
                  <a:lnTo>
                    <a:pt x="3030928" y="336195"/>
                  </a:lnTo>
                  <a:lnTo>
                    <a:pt x="2977285" y="334623"/>
                  </a:lnTo>
                  <a:lnTo>
                    <a:pt x="2923954" y="333626"/>
                  </a:lnTo>
                  <a:lnTo>
                    <a:pt x="2870990" y="333332"/>
                  </a:lnTo>
                  <a:lnTo>
                    <a:pt x="2818445" y="333868"/>
                  </a:lnTo>
                  <a:lnTo>
                    <a:pt x="2766373" y="335360"/>
                  </a:lnTo>
                  <a:lnTo>
                    <a:pt x="2714828" y="337937"/>
                  </a:lnTo>
                  <a:lnTo>
                    <a:pt x="2663863" y="341724"/>
                  </a:lnTo>
                  <a:lnTo>
                    <a:pt x="2613533" y="346850"/>
                  </a:lnTo>
                  <a:lnTo>
                    <a:pt x="2561448" y="353782"/>
                  </a:lnTo>
                  <a:lnTo>
                    <a:pt x="2511132" y="362018"/>
                  </a:lnTo>
                  <a:lnTo>
                    <a:pt x="2462281" y="371336"/>
                  </a:lnTo>
                  <a:lnTo>
                    <a:pt x="2414597" y="381511"/>
                  </a:lnTo>
                  <a:lnTo>
                    <a:pt x="2367778" y="392320"/>
                  </a:lnTo>
                  <a:lnTo>
                    <a:pt x="2321524" y="403539"/>
                  </a:lnTo>
                  <a:lnTo>
                    <a:pt x="2229506" y="426313"/>
                  </a:lnTo>
                  <a:lnTo>
                    <a:pt x="2183141" y="437422"/>
                  </a:lnTo>
                  <a:lnTo>
                    <a:pt x="2136138" y="448046"/>
                  </a:lnTo>
                  <a:lnTo>
                    <a:pt x="2088197" y="457962"/>
                  </a:lnTo>
                  <a:lnTo>
                    <a:pt x="2039016" y="466947"/>
                  </a:lnTo>
                  <a:lnTo>
                    <a:pt x="1988295" y="474777"/>
                  </a:lnTo>
                  <a:lnTo>
                    <a:pt x="1935734" y="481229"/>
                  </a:lnTo>
                  <a:lnTo>
                    <a:pt x="1886937" y="485700"/>
                  </a:lnTo>
                  <a:lnTo>
                    <a:pt x="1838245" y="488830"/>
                  </a:lnTo>
                  <a:lnTo>
                    <a:pt x="1789648" y="490684"/>
                  </a:lnTo>
                  <a:lnTo>
                    <a:pt x="1741134" y="491327"/>
                  </a:lnTo>
                  <a:lnTo>
                    <a:pt x="1692692" y="490824"/>
                  </a:lnTo>
                  <a:lnTo>
                    <a:pt x="1644313" y="489240"/>
                  </a:lnTo>
                  <a:lnTo>
                    <a:pt x="1595984" y="486640"/>
                  </a:lnTo>
                  <a:lnTo>
                    <a:pt x="1547695" y="483090"/>
                  </a:lnTo>
                  <a:lnTo>
                    <a:pt x="1499435" y="478654"/>
                  </a:lnTo>
                  <a:lnTo>
                    <a:pt x="1451194" y="473397"/>
                  </a:lnTo>
                  <a:lnTo>
                    <a:pt x="1402960" y="467386"/>
                  </a:lnTo>
                  <a:lnTo>
                    <a:pt x="1354723" y="460684"/>
                  </a:lnTo>
                  <a:lnTo>
                    <a:pt x="1306471" y="453357"/>
                  </a:lnTo>
                  <a:lnTo>
                    <a:pt x="1258195" y="445469"/>
                  </a:lnTo>
                  <a:lnTo>
                    <a:pt x="1209883" y="437087"/>
                  </a:lnTo>
                  <a:lnTo>
                    <a:pt x="1161525" y="428275"/>
                  </a:lnTo>
                  <a:lnTo>
                    <a:pt x="1113109" y="419098"/>
                  </a:lnTo>
                  <a:lnTo>
                    <a:pt x="1016061" y="399911"/>
                  </a:lnTo>
                  <a:lnTo>
                    <a:pt x="771680" y="350115"/>
                  </a:lnTo>
                  <a:lnTo>
                    <a:pt x="672995" y="330833"/>
                  </a:lnTo>
                  <a:lnTo>
                    <a:pt x="623409" y="321589"/>
                  </a:lnTo>
                  <a:lnTo>
                    <a:pt x="573646" y="312697"/>
                  </a:lnTo>
                  <a:lnTo>
                    <a:pt x="523697" y="304220"/>
                  </a:lnTo>
                  <a:lnTo>
                    <a:pt x="473549" y="296226"/>
                  </a:lnTo>
                  <a:lnTo>
                    <a:pt x="423192" y="288777"/>
                  </a:lnTo>
                  <a:lnTo>
                    <a:pt x="372615" y="281941"/>
                  </a:lnTo>
                  <a:lnTo>
                    <a:pt x="321808" y="275781"/>
                  </a:lnTo>
                  <a:lnTo>
                    <a:pt x="270759" y="270364"/>
                  </a:lnTo>
                  <a:lnTo>
                    <a:pt x="219458" y="265753"/>
                  </a:lnTo>
                  <a:lnTo>
                    <a:pt x="167894" y="262014"/>
                  </a:lnTo>
                  <a:lnTo>
                    <a:pt x="125747" y="259655"/>
                  </a:lnTo>
                  <a:lnTo>
                    <a:pt x="83708" y="257903"/>
                  </a:lnTo>
                  <a:lnTo>
                    <a:pt x="41788" y="256746"/>
                  </a:lnTo>
                  <a:lnTo>
                    <a:pt x="0" y="256172"/>
                  </a:lnTo>
                  <a:lnTo>
                    <a:pt x="0" y="785130"/>
                  </a:lnTo>
                  <a:lnTo>
                    <a:pt x="13004800" y="785127"/>
                  </a:lnTo>
                  <a:lnTo>
                    <a:pt x="13004800" y="322085"/>
                  </a:lnTo>
                  <a:lnTo>
                    <a:pt x="12955985" y="323100"/>
                  </a:lnTo>
                  <a:lnTo>
                    <a:pt x="12906752" y="323617"/>
                  </a:lnTo>
                  <a:lnTo>
                    <a:pt x="12857139" y="323653"/>
                  </a:lnTo>
                  <a:lnTo>
                    <a:pt x="12807184" y="323227"/>
                  </a:lnTo>
                  <a:lnTo>
                    <a:pt x="12756928" y="322355"/>
                  </a:lnTo>
                  <a:lnTo>
                    <a:pt x="12706408" y="321055"/>
                  </a:lnTo>
                  <a:lnTo>
                    <a:pt x="12655665" y="319346"/>
                  </a:lnTo>
                  <a:lnTo>
                    <a:pt x="12604736" y="317245"/>
                  </a:lnTo>
                  <a:lnTo>
                    <a:pt x="12553661" y="314770"/>
                  </a:lnTo>
                  <a:lnTo>
                    <a:pt x="12502479" y="311937"/>
                  </a:lnTo>
                  <a:lnTo>
                    <a:pt x="12451229" y="308766"/>
                  </a:lnTo>
                  <a:lnTo>
                    <a:pt x="12399949" y="305274"/>
                  </a:lnTo>
                  <a:lnTo>
                    <a:pt x="12348680" y="301478"/>
                  </a:lnTo>
                  <a:lnTo>
                    <a:pt x="12297459" y="297395"/>
                  </a:lnTo>
                  <a:lnTo>
                    <a:pt x="12246326" y="293045"/>
                  </a:lnTo>
                  <a:lnTo>
                    <a:pt x="12144479" y="283611"/>
                  </a:lnTo>
                  <a:lnTo>
                    <a:pt x="12043451" y="273316"/>
                  </a:lnTo>
                  <a:lnTo>
                    <a:pt x="11943553" y="262302"/>
                  </a:lnTo>
                  <a:lnTo>
                    <a:pt x="11845098" y="250710"/>
                  </a:lnTo>
                  <a:lnTo>
                    <a:pt x="11446277" y="201477"/>
                  </a:lnTo>
                  <a:lnTo>
                    <a:pt x="11293811" y="183741"/>
                  </a:lnTo>
                  <a:lnTo>
                    <a:pt x="11191749" y="172605"/>
                  </a:lnTo>
                  <a:lnTo>
                    <a:pt x="11089524" y="162213"/>
                  </a:lnTo>
                  <a:lnTo>
                    <a:pt x="10987285" y="152733"/>
                  </a:lnTo>
                  <a:lnTo>
                    <a:pt x="10936206" y="148387"/>
                  </a:lnTo>
                  <a:lnTo>
                    <a:pt x="10885180" y="144332"/>
                  </a:lnTo>
                  <a:lnTo>
                    <a:pt x="10834223" y="140589"/>
                  </a:lnTo>
                  <a:lnTo>
                    <a:pt x="10783356" y="137178"/>
                  </a:lnTo>
                  <a:lnTo>
                    <a:pt x="10732596" y="134120"/>
                  </a:lnTo>
                  <a:lnTo>
                    <a:pt x="10681962" y="131436"/>
                  </a:lnTo>
                  <a:lnTo>
                    <a:pt x="10631472" y="129148"/>
                  </a:lnTo>
                  <a:lnTo>
                    <a:pt x="10581146" y="127276"/>
                  </a:lnTo>
                  <a:lnTo>
                    <a:pt x="10531000" y="125841"/>
                  </a:lnTo>
                  <a:lnTo>
                    <a:pt x="10481055" y="124864"/>
                  </a:lnTo>
                  <a:lnTo>
                    <a:pt x="10431328" y="124365"/>
                  </a:lnTo>
                  <a:lnTo>
                    <a:pt x="10381838" y="124366"/>
                  </a:lnTo>
                  <a:lnTo>
                    <a:pt x="10332603" y="124888"/>
                  </a:lnTo>
                  <a:lnTo>
                    <a:pt x="10283643" y="125951"/>
                  </a:lnTo>
                  <a:lnTo>
                    <a:pt x="10234974" y="127577"/>
                  </a:lnTo>
                  <a:lnTo>
                    <a:pt x="10186617" y="129786"/>
                  </a:lnTo>
                  <a:lnTo>
                    <a:pt x="10138589" y="132599"/>
                  </a:lnTo>
                  <a:lnTo>
                    <a:pt x="10090909" y="136037"/>
                  </a:lnTo>
                  <a:lnTo>
                    <a:pt x="10043595" y="140121"/>
                  </a:lnTo>
                  <a:lnTo>
                    <a:pt x="9996666" y="144872"/>
                  </a:lnTo>
                  <a:lnTo>
                    <a:pt x="9950141" y="150311"/>
                  </a:lnTo>
                  <a:lnTo>
                    <a:pt x="9904038" y="156458"/>
                  </a:lnTo>
                  <a:lnTo>
                    <a:pt x="9858375" y="163335"/>
                  </a:lnTo>
                  <a:lnTo>
                    <a:pt x="9807748" y="171929"/>
                  </a:lnTo>
                  <a:lnTo>
                    <a:pt x="9758249" y="181266"/>
                  </a:lnTo>
                  <a:lnTo>
                    <a:pt x="9709670" y="191209"/>
                  </a:lnTo>
                  <a:lnTo>
                    <a:pt x="9661801" y="201622"/>
                  </a:lnTo>
                  <a:lnTo>
                    <a:pt x="9614437" y="212367"/>
                  </a:lnTo>
                  <a:lnTo>
                    <a:pt x="9473286" y="245233"/>
                  </a:lnTo>
                  <a:lnTo>
                    <a:pt x="9425858" y="255942"/>
                  </a:lnTo>
                  <a:lnTo>
                    <a:pt x="9377894" y="266301"/>
                  </a:lnTo>
                  <a:lnTo>
                    <a:pt x="9329186" y="276172"/>
                  </a:lnTo>
                  <a:lnTo>
                    <a:pt x="9279527" y="285418"/>
                  </a:lnTo>
                  <a:lnTo>
                    <a:pt x="9228709" y="293904"/>
                  </a:lnTo>
                  <a:lnTo>
                    <a:pt x="9181877" y="300783"/>
                  </a:lnTo>
                  <a:lnTo>
                    <a:pt x="9134583" y="306878"/>
                  </a:lnTo>
                  <a:lnTo>
                    <a:pt x="9086849" y="312210"/>
                  </a:lnTo>
                  <a:lnTo>
                    <a:pt x="9038698" y="316798"/>
                  </a:lnTo>
                  <a:lnTo>
                    <a:pt x="8990154" y="320665"/>
                  </a:lnTo>
                  <a:lnTo>
                    <a:pt x="8941240" y="323829"/>
                  </a:lnTo>
                  <a:lnTo>
                    <a:pt x="8891979" y="326312"/>
                  </a:lnTo>
                  <a:lnTo>
                    <a:pt x="8842395" y="328135"/>
                  </a:lnTo>
                  <a:lnTo>
                    <a:pt x="8792509" y="329317"/>
                  </a:lnTo>
                  <a:lnTo>
                    <a:pt x="8742346" y="329880"/>
                  </a:lnTo>
                  <a:lnTo>
                    <a:pt x="8691928" y="329844"/>
                  </a:lnTo>
                  <a:lnTo>
                    <a:pt x="8641280" y="329230"/>
                  </a:lnTo>
                  <a:lnTo>
                    <a:pt x="8590423" y="328058"/>
                  </a:lnTo>
                  <a:lnTo>
                    <a:pt x="8539381" y="326349"/>
                  </a:lnTo>
                  <a:lnTo>
                    <a:pt x="8488178" y="324123"/>
                  </a:lnTo>
                  <a:lnTo>
                    <a:pt x="8436836" y="321402"/>
                  </a:lnTo>
                  <a:lnTo>
                    <a:pt x="8385379" y="318205"/>
                  </a:lnTo>
                  <a:lnTo>
                    <a:pt x="8333829" y="314553"/>
                  </a:lnTo>
                  <a:lnTo>
                    <a:pt x="8282211" y="310466"/>
                  </a:lnTo>
                  <a:lnTo>
                    <a:pt x="8230546" y="305966"/>
                  </a:lnTo>
                  <a:lnTo>
                    <a:pt x="8178859" y="301073"/>
                  </a:lnTo>
                  <a:lnTo>
                    <a:pt x="8127173" y="295808"/>
                  </a:lnTo>
                  <a:lnTo>
                    <a:pt x="8075510" y="290190"/>
                  </a:lnTo>
                  <a:lnTo>
                    <a:pt x="8023893" y="284241"/>
                  </a:lnTo>
                  <a:lnTo>
                    <a:pt x="7972347" y="277982"/>
                  </a:lnTo>
                  <a:lnTo>
                    <a:pt x="7920894" y="271432"/>
                  </a:lnTo>
                  <a:lnTo>
                    <a:pt x="7869557" y="264612"/>
                  </a:lnTo>
                  <a:lnTo>
                    <a:pt x="7818359" y="257544"/>
                  </a:lnTo>
                  <a:lnTo>
                    <a:pt x="7716475" y="242741"/>
                  </a:lnTo>
                  <a:lnTo>
                    <a:pt x="7615427" y="227190"/>
                  </a:lnTo>
                  <a:lnTo>
                    <a:pt x="7515400" y="211054"/>
                  </a:lnTo>
                  <a:lnTo>
                    <a:pt x="7416579" y="194498"/>
                  </a:lnTo>
                  <a:lnTo>
                    <a:pt x="7056551" y="132443"/>
                  </a:lnTo>
                  <a:lnTo>
                    <a:pt x="6908606" y="108028"/>
                  </a:lnTo>
                  <a:lnTo>
                    <a:pt x="6809177" y="92371"/>
                  </a:lnTo>
                  <a:lnTo>
                    <a:pt x="6709225" y="77397"/>
                  </a:lnTo>
                  <a:lnTo>
                    <a:pt x="6608853" y="63269"/>
                  </a:lnTo>
                  <a:lnTo>
                    <a:pt x="6558541" y="56572"/>
                  </a:lnTo>
                  <a:lnTo>
                    <a:pt x="6508161" y="50146"/>
                  </a:lnTo>
                  <a:lnTo>
                    <a:pt x="6457727" y="44013"/>
                  </a:lnTo>
                  <a:lnTo>
                    <a:pt x="6407252" y="38191"/>
                  </a:lnTo>
                  <a:lnTo>
                    <a:pt x="6356746" y="32702"/>
                  </a:lnTo>
                  <a:lnTo>
                    <a:pt x="6306225" y="27564"/>
                  </a:lnTo>
                  <a:lnTo>
                    <a:pt x="6255699" y="22800"/>
                  </a:lnTo>
                  <a:lnTo>
                    <a:pt x="6205182" y="18427"/>
                  </a:lnTo>
                  <a:lnTo>
                    <a:pt x="6154686" y="14468"/>
                  </a:lnTo>
                  <a:lnTo>
                    <a:pt x="6104224" y="10941"/>
                  </a:lnTo>
                  <a:lnTo>
                    <a:pt x="6053809" y="7867"/>
                  </a:lnTo>
                  <a:lnTo>
                    <a:pt x="6003453" y="5267"/>
                  </a:lnTo>
                  <a:lnTo>
                    <a:pt x="5953169" y="3160"/>
                  </a:lnTo>
                  <a:lnTo>
                    <a:pt x="5902970" y="1566"/>
                  </a:lnTo>
                  <a:lnTo>
                    <a:pt x="5852867" y="506"/>
                  </a:lnTo>
                  <a:lnTo>
                    <a:pt x="5802875" y="0"/>
                  </a:lnTo>
                  <a:close/>
                </a:path>
              </a:pathLst>
            </a:custGeom>
            <a:solidFill>
              <a:srgbClr val="1E9A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9357357"/>
              <a:ext cx="13004800" cy="396240"/>
            </a:xfrm>
            <a:custGeom>
              <a:avLst/>
              <a:gdLst/>
              <a:ahLst/>
              <a:cxnLst/>
              <a:rect l="l" t="t" r="r" b="b"/>
              <a:pathLst>
                <a:path w="13004800" h="396240">
                  <a:moveTo>
                    <a:pt x="0" y="364489"/>
                  </a:moveTo>
                  <a:lnTo>
                    <a:pt x="0" y="396239"/>
                  </a:lnTo>
                  <a:lnTo>
                    <a:pt x="13004800" y="396239"/>
                  </a:lnTo>
                  <a:lnTo>
                    <a:pt x="13004800" y="380999"/>
                  </a:lnTo>
                  <a:lnTo>
                    <a:pt x="468846" y="380999"/>
                  </a:lnTo>
                  <a:lnTo>
                    <a:pt x="260272" y="375919"/>
                  </a:lnTo>
                  <a:lnTo>
                    <a:pt x="208131" y="373379"/>
                  </a:lnTo>
                  <a:lnTo>
                    <a:pt x="156020" y="372109"/>
                  </a:lnTo>
                  <a:lnTo>
                    <a:pt x="0" y="364489"/>
                  </a:lnTo>
                  <a:close/>
                </a:path>
                <a:path w="13004800" h="396240">
                  <a:moveTo>
                    <a:pt x="2511335" y="130809"/>
                  </a:moveTo>
                  <a:lnTo>
                    <a:pt x="2461895" y="130809"/>
                  </a:lnTo>
                  <a:lnTo>
                    <a:pt x="2406445" y="132079"/>
                  </a:lnTo>
                  <a:lnTo>
                    <a:pt x="2297412" y="139699"/>
                  </a:lnTo>
                  <a:lnTo>
                    <a:pt x="2190623" y="152399"/>
                  </a:lnTo>
                  <a:lnTo>
                    <a:pt x="2083736" y="170179"/>
                  </a:lnTo>
                  <a:lnTo>
                    <a:pt x="2030870" y="180339"/>
                  </a:lnTo>
                  <a:lnTo>
                    <a:pt x="1978279" y="191769"/>
                  </a:lnTo>
                  <a:lnTo>
                    <a:pt x="1929085" y="201929"/>
                  </a:lnTo>
                  <a:lnTo>
                    <a:pt x="1585877" y="281939"/>
                  </a:lnTo>
                  <a:lnTo>
                    <a:pt x="1536455" y="292099"/>
                  </a:lnTo>
                  <a:lnTo>
                    <a:pt x="1486797" y="303529"/>
                  </a:lnTo>
                  <a:lnTo>
                    <a:pt x="1436856" y="312419"/>
                  </a:lnTo>
                  <a:lnTo>
                    <a:pt x="1386586" y="322579"/>
                  </a:lnTo>
                  <a:lnTo>
                    <a:pt x="1287781" y="337819"/>
                  </a:lnTo>
                  <a:lnTo>
                    <a:pt x="1137639" y="356869"/>
                  </a:lnTo>
                  <a:lnTo>
                    <a:pt x="1087131" y="361949"/>
                  </a:lnTo>
                  <a:lnTo>
                    <a:pt x="985507" y="369569"/>
                  </a:lnTo>
                  <a:lnTo>
                    <a:pt x="831760" y="377189"/>
                  </a:lnTo>
                  <a:lnTo>
                    <a:pt x="676773" y="380999"/>
                  </a:lnTo>
                  <a:lnTo>
                    <a:pt x="13004800" y="380999"/>
                  </a:lnTo>
                  <a:lnTo>
                    <a:pt x="13004800" y="332739"/>
                  </a:lnTo>
                  <a:lnTo>
                    <a:pt x="3964630" y="332739"/>
                  </a:lnTo>
                  <a:lnTo>
                    <a:pt x="3865023" y="330199"/>
                  </a:lnTo>
                  <a:lnTo>
                    <a:pt x="3815453" y="327659"/>
                  </a:lnTo>
                  <a:lnTo>
                    <a:pt x="3766018" y="323849"/>
                  </a:lnTo>
                  <a:lnTo>
                    <a:pt x="3716702" y="318769"/>
                  </a:lnTo>
                  <a:lnTo>
                    <a:pt x="3667491" y="312419"/>
                  </a:lnTo>
                  <a:lnTo>
                    <a:pt x="3520332" y="289559"/>
                  </a:lnTo>
                  <a:lnTo>
                    <a:pt x="3422468" y="271779"/>
                  </a:lnTo>
                  <a:lnTo>
                    <a:pt x="3079552" y="200659"/>
                  </a:lnTo>
                  <a:lnTo>
                    <a:pt x="3030310" y="191769"/>
                  </a:lnTo>
                  <a:lnTo>
                    <a:pt x="2980959" y="181609"/>
                  </a:lnTo>
                  <a:lnTo>
                    <a:pt x="2931484" y="172719"/>
                  </a:lnTo>
                  <a:lnTo>
                    <a:pt x="2831973" y="157479"/>
                  </a:lnTo>
                  <a:lnTo>
                    <a:pt x="2803017" y="152399"/>
                  </a:lnTo>
                  <a:lnTo>
                    <a:pt x="2754882" y="147319"/>
                  </a:lnTo>
                  <a:lnTo>
                    <a:pt x="2706586" y="140969"/>
                  </a:lnTo>
                  <a:lnTo>
                    <a:pt x="2609418" y="133349"/>
                  </a:lnTo>
                  <a:lnTo>
                    <a:pt x="2511335" y="130809"/>
                  </a:lnTo>
                  <a:close/>
                </a:path>
                <a:path w="13004800" h="396240">
                  <a:moveTo>
                    <a:pt x="4891784" y="243839"/>
                  </a:moveTo>
                  <a:lnTo>
                    <a:pt x="4791809" y="243839"/>
                  </a:lnTo>
                  <a:lnTo>
                    <a:pt x="4742011" y="245109"/>
                  </a:lnTo>
                  <a:lnTo>
                    <a:pt x="4642841" y="250189"/>
                  </a:lnTo>
                  <a:lnTo>
                    <a:pt x="4593487" y="253999"/>
                  </a:lnTo>
                  <a:lnTo>
                    <a:pt x="4544301" y="259079"/>
                  </a:lnTo>
                  <a:lnTo>
                    <a:pt x="4447544" y="271779"/>
                  </a:lnTo>
                  <a:lnTo>
                    <a:pt x="4400202" y="279399"/>
                  </a:lnTo>
                  <a:lnTo>
                    <a:pt x="4306077" y="297179"/>
                  </a:lnTo>
                  <a:lnTo>
                    <a:pt x="4211595" y="312419"/>
                  </a:lnTo>
                  <a:lnTo>
                    <a:pt x="4115435" y="325119"/>
                  </a:lnTo>
                  <a:lnTo>
                    <a:pt x="4064960" y="328929"/>
                  </a:lnTo>
                  <a:lnTo>
                    <a:pt x="4014697" y="331469"/>
                  </a:lnTo>
                  <a:lnTo>
                    <a:pt x="3964630" y="332739"/>
                  </a:lnTo>
                  <a:lnTo>
                    <a:pt x="13004800" y="332739"/>
                  </a:lnTo>
                  <a:lnTo>
                    <a:pt x="13004800" y="317499"/>
                  </a:lnTo>
                  <a:lnTo>
                    <a:pt x="12956687" y="302259"/>
                  </a:lnTo>
                  <a:lnTo>
                    <a:pt x="9236519" y="302259"/>
                  </a:lnTo>
                  <a:lnTo>
                    <a:pt x="9135160" y="299719"/>
                  </a:lnTo>
                  <a:lnTo>
                    <a:pt x="9084569" y="297179"/>
                  </a:lnTo>
                  <a:lnTo>
                    <a:pt x="9034050" y="295909"/>
                  </a:lnTo>
                  <a:lnTo>
                    <a:pt x="9008831" y="294639"/>
                  </a:lnTo>
                  <a:lnTo>
                    <a:pt x="5852895" y="294639"/>
                  </a:lnTo>
                  <a:lnTo>
                    <a:pt x="5751776" y="292099"/>
                  </a:lnTo>
                  <a:lnTo>
                    <a:pt x="5599744" y="284479"/>
                  </a:lnTo>
                  <a:lnTo>
                    <a:pt x="5549010" y="280669"/>
                  </a:lnTo>
                  <a:lnTo>
                    <a:pt x="5498264" y="278129"/>
                  </a:lnTo>
                  <a:lnTo>
                    <a:pt x="5295345" y="262889"/>
                  </a:lnTo>
                  <a:lnTo>
                    <a:pt x="5244678" y="260349"/>
                  </a:lnTo>
                  <a:lnTo>
                    <a:pt x="5143488" y="252729"/>
                  </a:lnTo>
                  <a:lnTo>
                    <a:pt x="5042550" y="247649"/>
                  </a:lnTo>
                  <a:lnTo>
                    <a:pt x="4891784" y="243839"/>
                  </a:lnTo>
                  <a:close/>
                </a:path>
                <a:path w="13004800" h="396240">
                  <a:moveTo>
                    <a:pt x="11751905" y="0"/>
                  </a:moveTo>
                  <a:lnTo>
                    <a:pt x="11701571" y="0"/>
                  </a:lnTo>
                  <a:lnTo>
                    <a:pt x="11651320" y="1269"/>
                  </a:lnTo>
                  <a:lnTo>
                    <a:pt x="11601161" y="3809"/>
                  </a:lnTo>
                  <a:lnTo>
                    <a:pt x="11501148" y="13969"/>
                  </a:lnTo>
                  <a:lnTo>
                    <a:pt x="11401595" y="26669"/>
                  </a:lnTo>
                  <a:lnTo>
                    <a:pt x="11352011" y="34289"/>
                  </a:lnTo>
                  <a:lnTo>
                    <a:pt x="11253267" y="52069"/>
                  </a:lnTo>
                  <a:lnTo>
                    <a:pt x="11106330" y="82549"/>
                  </a:lnTo>
                  <a:lnTo>
                    <a:pt x="11057696" y="93979"/>
                  </a:lnTo>
                  <a:lnTo>
                    <a:pt x="10960996" y="114299"/>
                  </a:lnTo>
                  <a:lnTo>
                    <a:pt x="10912945" y="125729"/>
                  </a:lnTo>
                  <a:lnTo>
                    <a:pt x="10865104" y="135889"/>
                  </a:lnTo>
                  <a:lnTo>
                    <a:pt x="10844698" y="139699"/>
                  </a:lnTo>
                  <a:lnTo>
                    <a:pt x="10824246" y="144779"/>
                  </a:lnTo>
                  <a:lnTo>
                    <a:pt x="10783189" y="152399"/>
                  </a:lnTo>
                  <a:lnTo>
                    <a:pt x="10735522" y="162559"/>
                  </a:lnTo>
                  <a:lnTo>
                    <a:pt x="10542552" y="198119"/>
                  </a:lnTo>
                  <a:lnTo>
                    <a:pt x="10346353" y="228599"/>
                  </a:lnTo>
                  <a:lnTo>
                    <a:pt x="10296869" y="234949"/>
                  </a:lnTo>
                  <a:lnTo>
                    <a:pt x="10247231" y="242569"/>
                  </a:lnTo>
                  <a:lnTo>
                    <a:pt x="10197448" y="248919"/>
                  </a:lnTo>
                  <a:lnTo>
                    <a:pt x="10147528" y="253999"/>
                  </a:lnTo>
                  <a:lnTo>
                    <a:pt x="10097482" y="260349"/>
                  </a:lnTo>
                  <a:lnTo>
                    <a:pt x="9997050" y="270509"/>
                  </a:lnTo>
                  <a:lnTo>
                    <a:pt x="9946682" y="274319"/>
                  </a:lnTo>
                  <a:lnTo>
                    <a:pt x="9896225" y="279399"/>
                  </a:lnTo>
                  <a:lnTo>
                    <a:pt x="9795083" y="287019"/>
                  </a:lnTo>
                  <a:lnTo>
                    <a:pt x="9541340" y="299719"/>
                  </a:lnTo>
                  <a:lnTo>
                    <a:pt x="9490514" y="300989"/>
                  </a:lnTo>
                  <a:lnTo>
                    <a:pt x="9439684" y="300989"/>
                  </a:lnTo>
                  <a:lnTo>
                    <a:pt x="9388861" y="302259"/>
                  </a:lnTo>
                  <a:lnTo>
                    <a:pt x="12956687" y="302259"/>
                  </a:lnTo>
                  <a:lnTo>
                    <a:pt x="12356211" y="115569"/>
                  </a:lnTo>
                  <a:lnTo>
                    <a:pt x="12308318" y="101599"/>
                  </a:lnTo>
                  <a:lnTo>
                    <a:pt x="12260071" y="86359"/>
                  </a:lnTo>
                  <a:lnTo>
                    <a:pt x="12162082" y="58419"/>
                  </a:lnTo>
                  <a:lnTo>
                    <a:pt x="12112123" y="45719"/>
                  </a:lnTo>
                  <a:lnTo>
                    <a:pt x="12061377" y="34289"/>
                  </a:lnTo>
                  <a:lnTo>
                    <a:pt x="12009734" y="24129"/>
                  </a:lnTo>
                  <a:lnTo>
                    <a:pt x="11957088" y="15239"/>
                  </a:lnTo>
                  <a:lnTo>
                    <a:pt x="11903329" y="8889"/>
                  </a:lnTo>
                  <a:lnTo>
                    <a:pt x="11852792" y="3809"/>
                  </a:lnTo>
                  <a:lnTo>
                    <a:pt x="11802314" y="1269"/>
                  </a:lnTo>
                  <a:lnTo>
                    <a:pt x="11751905" y="0"/>
                  </a:lnTo>
                  <a:close/>
                </a:path>
                <a:path w="13004800" h="396240">
                  <a:moveTo>
                    <a:pt x="7461198" y="97789"/>
                  </a:moveTo>
                  <a:lnTo>
                    <a:pt x="7358126" y="97789"/>
                  </a:lnTo>
                  <a:lnTo>
                    <a:pt x="7306049" y="100329"/>
                  </a:lnTo>
                  <a:lnTo>
                    <a:pt x="7203256" y="107949"/>
                  </a:lnTo>
                  <a:lnTo>
                    <a:pt x="7051858" y="126999"/>
                  </a:lnTo>
                  <a:lnTo>
                    <a:pt x="7001973" y="135889"/>
                  </a:lnTo>
                  <a:lnTo>
                    <a:pt x="6952311" y="143509"/>
                  </a:lnTo>
                  <a:lnTo>
                    <a:pt x="6902831" y="152399"/>
                  </a:lnTo>
                  <a:lnTo>
                    <a:pt x="6508309" y="233679"/>
                  </a:lnTo>
                  <a:lnTo>
                    <a:pt x="6358514" y="260349"/>
                  </a:lnTo>
                  <a:lnTo>
                    <a:pt x="6308023" y="267969"/>
                  </a:lnTo>
                  <a:lnTo>
                    <a:pt x="6205955" y="280669"/>
                  </a:lnTo>
                  <a:lnTo>
                    <a:pt x="6054229" y="292099"/>
                  </a:lnTo>
                  <a:lnTo>
                    <a:pt x="5953738" y="294639"/>
                  </a:lnTo>
                  <a:lnTo>
                    <a:pt x="9008831" y="294639"/>
                  </a:lnTo>
                  <a:lnTo>
                    <a:pt x="8983612" y="293369"/>
                  </a:lnTo>
                  <a:lnTo>
                    <a:pt x="8933266" y="289559"/>
                  </a:lnTo>
                  <a:lnTo>
                    <a:pt x="8883019" y="287019"/>
                  </a:lnTo>
                  <a:lnTo>
                    <a:pt x="8832882" y="283209"/>
                  </a:lnTo>
                  <a:lnTo>
                    <a:pt x="8782864" y="278129"/>
                  </a:lnTo>
                  <a:lnTo>
                    <a:pt x="8732974" y="274319"/>
                  </a:lnTo>
                  <a:lnTo>
                    <a:pt x="8683223" y="269239"/>
                  </a:lnTo>
                  <a:lnTo>
                    <a:pt x="8633618" y="262889"/>
                  </a:lnTo>
                  <a:lnTo>
                    <a:pt x="8584171" y="257809"/>
                  </a:lnTo>
                  <a:lnTo>
                    <a:pt x="8534890" y="250189"/>
                  </a:lnTo>
                  <a:lnTo>
                    <a:pt x="8485784" y="243839"/>
                  </a:lnTo>
                  <a:lnTo>
                    <a:pt x="8436864" y="236219"/>
                  </a:lnTo>
                  <a:lnTo>
                    <a:pt x="8384135" y="228599"/>
                  </a:lnTo>
                  <a:lnTo>
                    <a:pt x="8331513" y="219709"/>
                  </a:lnTo>
                  <a:lnTo>
                    <a:pt x="8278970" y="209549"/>
                  </a:lnTo>
                  <a:lnTo>
                    <a:pt x="8226480" y="200659"/>
                  </a:lnTo>
                  <a:lnTo>
                    <a:pt x="8174017" y="190499"/>
                  </a:lnTo>
                  <a:lnTo>
                    <a:pt x="8121555" y="181609"/>
                  </a:lnTo>
                  <a:lnTo>
                    <a:pt x="8069069" y="171449"/>
                  </a:lnTo>
                  <a:lnTo>
                    <a:pt x="8016531" y="162559"/>
                  </a:lnTo>
                  <a:lnTo>
                    <a:pt x="7963916" y="152399"/>
                  </a:lnTo>
                  <a:lnTo>
                    <a:pt x="7814772" y="129539"/>
                  </a:lnTo>
                  <a:lnTo>
                    <a:pt x="7664402" y="110489"/>
                  </a:lnTo>
                  <a:lnTo>
                    <a:pt x="7563245" y="102869"/>
                  </a:lnTo>
                  <a:lnTo>
                    <a:pt x="7461198" y="97789"/>
                  </a:lnTo>
                  <a:close/>
                </a:path>
              </a:pathLst>
            </a:custGeom>
            <a:solidFill>
              <a:srgbClr val="1B82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0" y="0"/>
            <a:ext cx="13004800" cy="1250315"/>
            <a:chOff x="0" y="0"/>
            <a:chExt cx="13004800" cy="125031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3004800" cy="1250251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575302" y="199318"/>
              <a:ext cx="1452664" cy="84402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42595" y="241147"/>
              <a:ext cx="3592829" cy="638810"/>
            </a:xfrm>
            <a:custGeom>
              <a:avLst/>
              <a:gdLst/>
              <a:ahLst/>
              <a:cxnLst/>
              <a:rect l="l" t="t" r="r" b="b"/>
              <a:pathLst>
                <a:path w="3592829" h="638810">
                  <a:moveTo>
                    <a:pt x="3384651" y="0"/>
                  </a:moveTo>
                  <a:lnTo>
                    <a:pt x="207721" y="0"/>
                  </a:lnTo>
                  <a:lnTo>
                    <a:pt x="160089" y="5485"/>
                  </a:lnTo>
                  <a:lnTo>
                    <a:pt x="116366" y="21110"/>
                  </a:lnTo>
                  <a:lnTo>
                    <a:pt x="77797" y="45629"/>
                  </a:lnTo>
                  <a:lnTo>
                    <a:pt x="45630" y="77795"/>
                  </a:lnTo>
                  <a:lnTo>
                    <a:pt x="21111" y="116361"/>
                  </a:lnTo>
                  <a:lnTo>
                    <a:pt x="5485" y="160081"/>
                  </a:lnTo>
                  <a:lnTo>
                    <a:pt x="0" y="207708"/>
                  </a:lnTo>
                  <a:lnTo>
                    <a:pt x="0" y="431063"/>
                  </a:lnTo>
                  <a:lnTo>
                    <a:pt x="5485" y="478690"/>
                  </a:lnTo>
                  <a:lnTo>
                    <a:pt x="21111" y="522410"/>
                  </a:lnTo>
                  <a:lnTo>
                    <a:pt x="45630" y="560976"/>
                  </a:lnTo>
                  <a:lnTo>
                    <a:pt x="77797" y="593142"/>
                  </a:lnTo>
                  <a:lnTo>
                    <a:pt x="116366" y="617661"/>
                  </a:lnTo>
                  <a:lnTo>
                    <a:pt x="160089" y="633286"/>
                  </a:lnTo>
                  <a:lnTo>
                    <a:pt x="207721" y="638771"/>
                  </a:lnTo>
                  <a:lnTo>
                    <a:pt x="3384651" y="638771"/>
                  </a:lnTo>
                  <a:lnTo>
                    <a:pt x="3432274" y="633286"/>
                  </a:lnTo>
                  <a:lnTo>
                    <a:pt x="3475993" y="617661"/>
                  </a:lnTo>
                  <a:lnTo>
                    <a:pt x="3514559" y="593142"/>
                  </a:lnTo>
                  <a:lnTo>
                    <a:pt x="3546726" y="560976"/>
                  </a:lnTo>
                  <a:lnTo>
                    <a:pt x="3571246" y="522410"/>
                  </a:lnTo>
                  <a:lnTo>
                    <a:pt x="3586873" y="478690"/>
                  </a:lnTo>
                  <a:lnTo>
                    <a:pt x="3592360" y="431063"/>
                  </a:lnTo>
                  <a:lnTo>
                    <a:pt x="3592360" y="207708"/>
                  </a:lnTo>
                  <a:lnTo>
                    <a:pt x="3586873" y="160081"/>
                  </a:lnTo>
                  <a:lnTo>
                    <a:pt x="3571246" y="116361"/>
                  </a:lnTo>
                  <a:lnTo>
                    <a:pt x="3546726" y="77795"/>
                  </a:lnTo>
                  <a:lnTo>
                    <a:pt x="3514559" y="45629"/>
                  </a:lnTo>
                  <a:lnTo>
                    <a:pt x="3475993" y="21110"/>
                  </a:lnTo>
                  <a:lnTo>
                    <a:pt x="3432274" y="5485"/>
                  </a:lnTo>
                  <a:lnTo>
                    <a:pt x="33846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57651" y="429983"/>
              <a:ext cx="413384" cy="249554"/>
            </a:xfrm>
            <a:custGeom>
              <a:avLst/>
              <a:gdLst/>
              <a:ahLst/>
              <a:cxnLst/>
              <a:rect l="l" t="t" r="r" b="b"/>
              <a:pathLst>
                <a:path w="413384" h="249554">
                  <a:moveTo>
                    <a:pt x="0" y="0"/>
                  </a:moveTo>
                  <a:lnTo>
                    <a:pt x="0" y="161925"/>
                  </a:lnTo>
                  <a:lnTo>
                    <a:pt x="17319" y="163942"/>
                  </a:lnTo>
                  <a:lnTo>
                    <a:pt x="57467" y="171416"/>
                  </a:lnTo>
                  <a:lnTo>
                    <a:pt x="109931" y="186994"/>
                  </a:lnTo>
                  <a:lnTo>
                    <a:pt x="164198" y="213321"/>
                  </a:lnTo>
                  <a:lnTo>
                    <a:pt x="195584" y="237532"/>
                  </a:lnTo>
                  <a:lnTo>
                    <a:pt x="206629" y="249161"/>
                  </a:lnTo>
                  <a:lnTo>
                    <a:pt x="207860" y="247700"/>
                  </a:lnTo>
                  <a:lnTo>
                    <a:pt x="238012" y="220722"/>
                  </a:lnTo>
                  <a:lnTo>
                    <a:pt x="265250" y="205473"/>
                  </a:lnTo>
                  <a:lnTo>
                    <a:pt x="192951" y="205473"/>
                  </a:lnTo>
                  <a:lnTo>
                    <a:pt x="191655" y="205041"/>
                  </a:lnTo>
                  <a:lnTo>
                    <a:pt x="186753" y="200736"/>
                  </a:lnTo>
                  <a:lnTo>
                    <a:pt x="182727" y="197383"/>
                  </a:lnTo>
                  <a:lnTo>
                    <a:pt x="142873" y="170430"/>
                  </a:lnTo>
                  <a:lnTo>
                    <a:pt x="103131" y="151977"/>
                  </a:lnTo>
                  <a:lnTo>
                    <a:pt x="59582" y="138901"/>
                  </a:lnTo>
                  <a:lnTo>
                    <a:pt x="12369" y="131254"/>
                  </a:lnTo>
                  <a:lnTo>
                    <a:pt x="9398" y="130975"/>
                  </a:lnTo>
                  <a:lnTo>
                    <a:pt x="7256" y="128345"/>
                  </a:lnTo>
                  <a:lnTo>
                    <a:pt x="7290" y="127584"/>
                  </a:lnTo>
                  <a:lnTo>
                    <a:pt x="7620" y="124117"/>
                  </a:lnTo>
                  <a:lnTo>
                    <a:pt x="7727" y="123101"/>
                  </a:lnTo>
                  <a:lnTo>
                    <a:pt x="7810" y="122313"/>
                  </a:lnTo>
                  <a:lnTo>
                    <a:pt x="10490" y="120142"/>
                  </a:lnTo>
                  <a:lnTo>
                    <a:pt x="182288" y="120142"/>
                  </a:lnTo>
                  <a:lnTo>
                    <a:pt x="181738" y="119659"/>
                  </a:lnTo>
                  <a:lnTo>
                    <a:pt x="142661" y="91578"/>
                  </a:lnTo>
                  <a:lnTo>
                    <a:pt x="103447" y="72012"/>
                  </a:lnTo>
                  <a:lnTo>
                    <a:pt x="60281" y="57717"/>
                  </a:lnTo>
                  <a:lnTo>
                    <a:pt x="13309" y="48755"/>
                  </a:lnTo>
                  <a:lnTo>
                    <a:pt x="10325" y="48387"/>
                  </a:lnTo>
                  <a:lnTo>
                    <a:pt x="8216" y="45643"/>
                  </a:lnTo>
                  <a:lnTo>
                    <a:pt x="8991" y="39712"/>
                  </a:lnTo>
                  <a:lnTo>
                    <a:pt x="11693" y="37592"/>
                  </a:lnTo>
                  <a:lnTo>
                    <a:pt x="136044" y="37592"/>
                  </a:lnTo>
                  <a:lnTo>
                    <a:pt x="105634" y="23532"/>
                  </a:lnTo>
                  <a:lnTo>
                    <a:pt x="54984" y="8958"/>
                  </a:lnTo>
                  <a:lnTo>
                    <a:pt x="16537" y="1930"/>
                  </a:lnTo>
                  <a:lnTo>
                    <a:pt x="0" y="0"/>
                  </a:lnTo>
                  <a:close/>
                </a:path>
                <a:path w="413384" h="249554">
                  <a:moveTo>
                    <a:pt x="182288" y="120142"/>
                  </a:moveTo>
                  <a:lnTo>
                    <a:pt x="10490" y="120142"/>
                  </a:lnTo>
                  <a:lnTo>
                    <a:pt x="13462" y="120446"/>
                  </a:lnTo>
                  <a:lnTo>
                    <a:pt x="62200" y="128345"/>
                  </a:lnTo>
                  <a:lnTo>
                    <a:pt x="107199" y="141885"/>
                  </a:lnTo>
                  <a:lnTo>
                    <a:pt x="148309" y="161010"/>
                  </a:lnTo>
                  <a:lnTo>
                    <a:pt x="185381" y="185661"/>
                  </a:lnTo>
                  <a:lnTo>
                    <a:pt x="200279" y="201371"/>
                  </a:lnTo>
                  <a:lnTo>
                    <a:pt x="197231" y="204863"/>
                  </a:lnTo>
                  <a:lnTo>
                    <a:pt x="195732" y="205473"/>
                  </a:lnTo>
                  <a:lnTo>
                    <a:pt x="217576" y="205473"/>
                  </a:lnTo>
                  <a:lnTo>
                    <a:pt x="216077" y="204863"/>
                  </a:lnTo>
                  <a:lnTo>
                    <a:pt x="213017" y="201371"/>
                  </a:lnTo>
                  <a:lnTo>
                    <a:pt x="213258" y="197942"/>
                  </a:lnTo>
                  <a:lnTo>
                    <a:pt x="265005" y="161010"/>
                  </a:lnTo>
                  <a:lnTo>
                    <a:pt x="306112" y="141885"/>
                  </a:lnTo>
                  <a:lnTo>
                    <a:pt x="351113" y="128345"/>
                  </a:lnTo>
                  <a:lnTo>
                    <a:pt x="352832" y="128066"/>
                  </a:lnTo>
                  <a:lnTo>
                    <a:pt x="191820" y="128066"/>
                  </a:lnTo>
                  <a:lnTo>
                    <a:pt x="190500" y="127584"/>
                  </a:lnTo>
                  <a:lnTo>
                    <a:pt x="185661" y="123101"/>
                  </a:lnTo>
                  <a:lnTo>
                    <a:pt x="182288" y="120142"/>
                  </a:lnTo>
                  <a:close/>
                </a:path>
                <a:path w="413384" h="249554">
                  <a:moveTo>
                    <a:pt x="413321" y="120142"/>
                  </a:moveTo>
                  <a:lnTo>
                    <a:pt x="402869" y="120142"/>
                  </a:lnTo>
                  <a:lnTo>
                    <a:pt x="405498" y="122313"/>
                  </a:lnTo>
                  <a:lnTo>
                    <a:pt x="406023" y="127584"/>
                  </a:lnTo>
                  <a:lnTo>
                    <a:pt x="406064" y="128345"/>
                  </a:lnTo>
                  <a:lnTo>
                    <a:pt x="403910" y="130975"/>
                  </a:lnTo>
                  <a:lnTo>
                    <a:pt x="400913" y="131254"/>
                  </a:lnTo>
                  <a:lnTo>
                    <a:pt x="353706" y="138901"/>
                  </a:lnTo>
                  <a:lnTo>
                    <a:pt x="310157" y="151977"/>
                  </a:lnTo>
                  <a:lnTo>
                    <a:pt x="270416" y="170430"/>
                  </a:lnTo>
                  <a:lnTo>
                    <a:pt x="234632" y="194208"/>
                  </a:lnTo>
                  <a:lnTo>
                    <a:pt x="221653" y="205041"/>
                  </a:lnTo>
                  <a:lnTo>
                    <a:pt x="220370" y="205473"/>
                  </a:lnTo>
                  <a:lnTo>
                    <a:pt x="265250" y="205473"/>
                  </a:lnTo>
                  <a:lnTo>
                    <a:pt x="303852" y="186790"/>
                  </a:lnTo>
                  <a:lnTo>
                    <a:pt x="356719" y="171194"/>
                  </a:lnTo>
                  <a:lnTo>
                    <a:pt x="396815" y="163806"/>
                  </a:lnTo>
                  <a:lnTo>
                    <a:pt x="413101" y="161925"/>
                  </a:lnTo>
                  <a:lnTo>
                    <a:pt x="413321" y="161925"/>
                  </a:lnTo>
                  <a:lnTo>
                    <a:pt x="413321" y="120142"/>
                  </a:lnTo>
                  <a:close/>
                </a:path>
                <a:path w="413384" h="249554">
                  <a:moveTo>
                    <a:pt x="217536" y="127584"/>
                  </a:moveTo>
                  <a:lnTo>
                    <a:pt x="195772" y="127584"/>
                  </a:lnTo>
                  <a:lnTo>
                    <a:pt x="194602" y="128066"/>
                  </a:lnTo>
                  <a:lnTo>
                    <a:pt x="218706" y="128066"/>
                  </a:lnTo>
                  <a:lnTo>
                    <a:pt x="217536" y="127584"/>
                  </a:lnTo>
                  <a:close/>
                </a:path>
                <a:path w="413384" h="249554">
                  <a:moveTo>
                    <a:pt x="413321" y="37592"/>
                  </a:moveTo>
                  <a:lnTo>
                    <a:pt x="401574" y="37592"/>
                  </a:lnTo>
                  <a:lnTo>
                    <a:pt x="404320" y="39712"/>
                  </a:lnTo>
                  <a:lnTo>
                    <a:pt x="404710" y="42659"/>
                  </a:lnTo>
                  <a:lnTo>
                    <a:pt x="405066" y="45643"/>
                  </a:lnTo>
                  <a:lnTo>
                    <a:pt x="402983" y="48387"/>
                  </a:lnTo>
                  <a:lnTo>
                    <a:pt x="400011" y="48755"/>
                  </a:lnTo>
                  <a:lnTo>
                    <a:pt x="353027" y="57717"/>
                  </a:lnTo>
                  <a:lnTo>
                    <a:pt x="309859" y="72012"/>
                  </a:lnTo>
                  <a:lnTo>
                    <a:pt x="270651" y="91578"/>
                  </a:lnTo>
                  <a:lnTo>
                    <a:pt x="235546" y="116357"/>
                  </a:lnTo>
                  <a:lnTo>
                    <a:pt x="222834" y="127584"/>
                  </a:lnTo>
                  <a:lnTo>
                    <a:pt x="221500" y="128066"/>
                  </a:lnTo>
                  <a:lnTo>
                    <a:pt x="352832" y="128066"/>
                  </a:lnTo>
                  <a:lnTo>
                    <a:pt x="399859" y="120446"/>
                  </a:lnTo>
                  <a:lnTo>
                    <a:pt x="402869" y="120142"/>
                  </a:lnTo>
                  <a:lnTo>
                    <a:pt x="413321" y="120142"/>
                  </a:lnTo>
                  <a:lnTo>
                    <a:pt x="413321" y="37592"/>
                  </a:lnTo>
                  <a:close/>
                </a:path>
                <a:path w="413384" h="249554">
                  <a:moveTo>
                    <a:pt x="136044" y="37592"/>
                  </a:moveTo>
                  <a:lnTo>
                    <a:pt x="11805" y="37592"/>
                  </a:lnTo>
                  <a:lnTo>
                    <a:pt x="14681" y="37973"/>
                  </a:lnTo>
                  <a:lnTo>
                    <a:pt x="63181" y="47243"/>
                  </a:lnTo>
                  <a:lnTo>
                    <a:pt x="107786" y="62041"/>
                  </a:lnTo>
                  <a:lnTo>
                    <a:pt x="148346" y="82308"/>
                  </a:lnTo>
                  <a:lnTo>
                    <a:pt x="184708" y="107988"/>
                  </a:lnTo>
                  <a:lnTo>
                    <a:pt x="199161" y="124117"/>
                  </a:lnTo>
                  <a:lnTo>
                    <a:pt x="195943" y="127584"/>
                  </a:lnTo>
                  <a:lnTo>
                    <a:pt x="217364" y="127584"/>
                  </a:lnTo>
                  <a:lnTo>
                    <a:pt x="214147" y="124117"/>
                  </a:lnTo>
                  <a:lnTo>
                    <a:pt x="214220" y="122313"/>
                  </a:lnTo>
                  <a:lnTo>
                    <a:pt x="214287" y="120688"/>
                  </a:lnTo>
                  <a:lnTo>
                    <a:pt x="220383" y="114985"/>
                  </a:lnTo>
                  <a:lnTo>
                    <a:pt x="224472" y="111417"/>
                  </a:lnTo>
                  <a:lnTo>
                    <a:pt x="228612" y="107988"/>
                  </a:lnTo>
                  <a:lnTo>
                    <a:pt x="257922" y="87287"/>
                  </a:lnTo>
                  <a:lnTo>
                    <a:pt x="206629" y="87287"/>
                  </a:lnTo>
                  <a:lnTo>
                    <a:pt x="205371" y="85826"/>
                  </a:lnTo>
                  <a:lnTo>
                    <a:pt x="204711" y="85115"/>
                  </a:lnTo>
                  <a:lnTo>
                    <a:pt x="158778" y="48102"/>
                  </a:lnTo>
                  <a:lnTo>
                    <a:pt x="136044" y="37592"/>
                  </a:lnTo>
                  <a:close/>
                </a:path>
                <a:path w="413384" h="249554">
                  <a:moveTo>
                    <a:pt x="413321" y="0"/>
                  </a:moveTo>
                  <a:lnTo>
                    <a:pt x="396559" y="1930"/>
                  </a:lnTo>
                  <a:lnTo>
                    <a:pt x="396954" y="1930"/>
                  </a:lnTo>
                  <a:lnTo>
                    <a:pt x="359386" y="8709"/>
                  </a:lnTo>
                  <a:lnTo>
                    <a:pt x="308478" y="23223"/>
                  </a:lnTo>
                  <a:lnTo>
                    <a:pt x="254873" y="47856"/>
                  </a:lnTo>
                  <a:lnTo>
                    <a:pt x="208521" y="85115"/>
                  </a:lnTo>
                  <a:lnTo>
                    <a:pt x="206629" y="87287"/>
                  </a:lnTo>
                  <a:lnTo>
                    <a:pt x="257922" y="87287"/>
                  </a:lnTo>
                  <a:lnTo>
                    <a:pt x="264971" y="82308"/>
                  </a:lnTo>
                  <a:lnTo>
                    <a:pt x="305522" y="62041"/>
                  </a:lnTo>
                  <a:lnTo>
                    <a:pt x="350118" y="47243"/>
                  </a:lnTo>
                  <a:lnTo>
                    <a:pt x="398614" y="37973"/>
                  </a:lnTo>
                  <a:lnTo>
                    <a:pt x="401574" y="37592"/>
                  </a:lnTo>
                  <a:lnTo>
                    <a:pt x="413321" y="37592"/>
                  </a:lnTo>
                  <a:lnTo>
                    <a:pt x="413321" y="0"/>
                  </a:lnTo>
                  <a:close/>
                </a:path>
              </a:pathLst>
            </a:custGeom>
            <a:solidFill>
              <a:srgbClr val="CB2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57644" y="608558"/>
              <a:ext cx="253365" cy="218440"/>
            </a:xfrm>
            <a:custGeom>
              <a:avLst/>
              <a:gdLst/>
              <a:ahLst/>
              <a:cxnLst/>
              <a:rect l="l" t="t" r="r" b="b"/>
              <a:pathLst>
                <a:path w="253365" h="218440">
                  <a:moveTo>
                    <a:pt x="46431" y="55206"/>
                  </a:moveTo>
                  <a:lnTo>
                    <a:pt x="30759" y="38862"/>
                  </a:lnTo>
                  <a:lnTo>
                    <a:pt x="17500" y="24790"/>
                  </a:lnTo>
                  <a:lnTo>
                    <a:pt x="0" y="5867"/>
                  </a:lnTo>
                  <a:lnTo>
                    <a:pt x="431" y="19469"/>
                  </a:lnTo>
                  <a:lnTo>
                    <a:pt x="1435" y="30835"/>
                  </a:lnTo>
                  <a:lnTo>
                    <a:pt x="3035" y="42037"/>
                  </a:lnTo>
                  <a:lnTo>
                    <a:pt x="5207" y="53035"/>
                  </a:lnTo>
                  <a:lnTo>
                    <a:pt x="5994" y="52882"/>
                  </a:lnTo>
                  <a:lnTo>
                    <a:pt x="46431" y="55206"/>
                  </a:lnTo>
                  <a:close/>
                </a:path>
                <a:path w="253365" h="218440">
                  <a:moveTo>
                    <a:pt x="56146" y="8407"/>
                  </a:moveTo>
                  <a:lnTo>
                    <a:pt x="40233" y="5130"/>
                  </a:lnTo>
                  <a:lnTo>
                    <a:pt x="26352" y="2717"/>
                  </a:lnTo>
                  <a:lnTo>
                    <a:pt x="14935" y="1041"/>
                  </a:lnTo>
                  <a:lnTo>
                    <a:pt x="6451" y="0"/>
                  </a:lnTo>
                  <a:lnTo>
                    <a:pt x="16357" y="10807"/>
                  </a:lnTo>
                  <a:lnTo>
                    <a:pt x="27647" y="22923"/>
                  </a:lnTo>
                  <a:lnTo>
                    <a:pt x="40132" y="36118"/>
                  </a:lnTo>
                  <a:lnTo>
                    <a:pt x="53619" y="50165"/>
                  </a:lnTo>
                  <a:lnTo>
                    <a:pt x="56032" y="9105"/>
                  </a:lnTo>
                  <a:lnTo>
                    <a:pt x="56146" y="8407"/>
                  </a:lnTo>
                  <a:close/>
                </a:path>
                <a:path w="253365" h="218440">
                  <a:moveTo>
                    <a:pt x="124777" y="132168"/>
                  </a:moveTo>
                  <a:lnTo>
                    <a:pt x="106489" y="115049"/>
                  </a:lnTo>
                  <a:lnTo>
                    <a:pt x="88633" y="97790"/>
                  </a:lnTo>
                  <a:lnTo>
                    <a:pt x="71501" y="80797"/>
                  </a:lnTo>
                  <a:lnTo>
                    <a:pt x="55384" y="64452"/>
                  </a:lnTo>
                  <a:lnTo>
                    <a:pt x="7327" y="61696"/>
                  </a:lnTo>
                  <a:lnTo>
                    <a:pt x="13157" y="80137"/>
                  </a:lnTo>
                  <a:lnTo>
                    <a:pt x="20561" y="97815"/>
                  </a:lnTo>
                  <a:lnTo>
                    <a:pt x="29438" y="114642"/>
                  </a:lnTo>
                  <a:lnTo>
                    <a:pt x="39712" y="130517"/>
                  </a:lnTo>
                  <a:lnTo>
                    <a:pt x="40513" y="129717"/>
                  </a:lnTo>
                  <a:lnTo>
                    <a:pt x="41668" y="129235"/>
                  </a:lnTo>
                  <a:lnTo>
                    <a:pt x="124777" y="132168"/>
                  </a:lnTo>
                  <a:close/>
                </a:path>
                <a:path w="253365" h="218440">
                  <a:moveTo>
                    <a:pt x="137871" y="35534"/>
                  </a:moveTo>
                  <a:lnTo>
                    <a:pt x="119113" y="27457"/>
                  </a:lnTo>
                  <a:lnTo>
                    <a:pt x="100393" y="20637"/>
                  </a:lnTo>
                  <a:lnTo>
                    <a:pt x="82118" y="14986"/>
                  </a:lnTo>
                  <a:lnTo>
                    <a:pt x="64681" y="10375"/>
                  </a:lnTo>
                  <a:lnTo>
                    <a:pt x="61849" y="58585"/>
                  </a:lnTo>
                  <a:lnTo>
                    <a:pt x="78778" y="75692"/>
                  </a:lnTo>
                  <a:lnTo>
                    <a:pt x="96380" y="93091"/>
                  </a:lnTo>
                  <a:lnTo>
                    <a:pt x="114388" y="110426"/>
                  </a:lnTo>
                  <a:lnTo>
                    <a:pt x="132537" y="127381"/>
                  </a:lnTo>
                  <a:lnTo>
                    <a:pt x="137452" y="37160"/>
                  </a:lnTo>
                  <a:lnTo>
                    <a:pt x="137871" y="35534"/>
                  </a:lnTo>
                  <a:close/>
                </a:path>
                <a:path w="253365" h="218440">
                  <a:moveTo>
                    <a:pt x="197866" y="192747"/>
                  </a:moveTo>
                  <a:lnTo>
                    <a:pt x="182867" y="181749"/>
                  </a:lnTo>
                  <a:lnTo>
                    <a:pt x="167208" y="169303"/>
                  </a:lnTo>
                  <a:lnTo>
                    <a:pt x="151079" y="155714"/>
                  </a:lnTo>
                  <a:lnTo>
                    <a:pt x="134696" y="141236"/>
                  </a:lnTo>
                  <a:lnTo>
                    <a:pt x="45339" y="138074"/>
                  </a:lnTo>
                  <a:lnTo>
                    <a:pt x="64744" y="159816"/>
                  </a:lnTo>
                  <a:lnTo>
                    <a:pt x="84531" y="176885"/>
                  </a:lnTo>
                  <a:lnTo>
                    <a:pt x="106286" y="191338"/>
                  </a:lnTo>
                  <a:lnTo>
                    <a:pt x="129768" y="202946"/>
                  </a:lnTo>
                  <a:lnTo>
                    <a:pt x="130035" y="201053"/>
                  </a:lnTo>
                  <a:lnTo>
                    <a:pt x="131584" y="199529"/>
                  </a:lnTo>
                  <a:lnTo>
                    <a:pt x="197866" y="192747"/>
                  </a:lnTo>
                  <a:close/>
                </a:path>
                <a:path w="253365" h="218440">
                  <a:moveTo>
                    <a:pt x="221716" y="103352"/>
                  </a:moveTo>
                  <a:lnTo>
                    <a:pt x="193344" y="71170"/>
                  </a:lnTo>
                  <a:lnTo>
                    <a:pt x="146050" y="39535"/>
                  </a:lnTo>
                  <a:lnTo>
                    <a:pt x="140843" y="134950"/>
                  </a:lnTo>
                  <a:lnTo>
                    <a:pt x="158318" y="150418"/>
                  </a:lnTo>
                  <a:lnTo>
                    <a:pt x="175298" y="164719"/>
                  </a:lnTo>
                  <a:lnTo>
                    <a:pt x="191516" y="177533"/>
                  </a:lnTo>
                  <a:lnTo>
                    <a:pt x="206717" y="188531"/>
                  </a:lnTo>
                  <a:lnTo>
                    <a:pt x="220116" y="105003"/>
                  </a:lnTo>
                  <a:lnTo>
                    <a:pt x="220776" y="103987"/>
                  </a:lnTo>
                  <a:lnTo>
                    <a:pt x="221716" y="103352"/>
                  </a:lnTo>
                  <a:close/>
                </a:path>
                <a:path w="253365" h="218440">
                  <a:moveTo>
                    <a:pt x="240385" y="215519"/>
                  </a:moveTo>
                  <a:lnTo>
                    <a:pt x="233451" y="213182"/>
                  </a:lnTo>
                  <a:lnTo>
                    <a:pt x="225894" y="209816"/>
                  </a:lnTo>
                  <a:lnTo>
                    <a:pt x="217805" y="205511"/>
                  </a:lnTo>
                  <a:lnTo>
                    <a:pt x="209207" y="200342"/>
                  </a:lnTo>
                  <a:lnTo>
                    <a:pt x="141135" y="207314"/>
                  </a:lnTo>
                  <a:lnTo>
                    <a:pt x="196291" y="218147"/>
                  </a:lnTo>
                  <a:lnTo>
                    <a:pt x="218871" y="218046"/>
                  </a:lnTo>
                  <a:lnTo>
                    <a:pt x="240385" y="215519"/>
                  </a:lnTo>
                  <a:close/>
                </a:path>
                <a:path w="253365" h="218440">
                  <a:moveTo>
                    <a:pt x="252996" y="187960"/>
                  </a:moveTo>
                  <a:lnTo>
                    <a:pt x="249682" y="162763"/>
                  </a:lnTo>
                  <a:lnTo>
                    <a:pt x="241211" y="137401"/>
                  </a:lnTo>
                  <a:lnTo>
                    <a:pt x="227736" y="112268"/>
                  </a:lnTo>
                  <a:lnTo>
                    <a:pt x="214668" y="193776"/>
                  </a:lnTo>
                  <a:lnTo>
                    <a:pt x="225044" y="199898"/>
                  </a:lnTo>
                  <a:lnTo>
                    <a:pt x="234442" y="204457"/>
                  </a:lnTo>
                  <a:lnTo>
                    <a:pt x="242735" y="207302"/>
                  </a:lnTo>
                  <a:lnTo>
                    <a:pt x="249783" y="208280"/>
                  </a:lnTo>
                  <a:lnTo>
                    <a:pt x="250736" y="208254"/>
                  </a:lnTo>
                  <a:lnTo>
                    <a:pt x="250964" y="212598"/>
                  </a:lnTo>
                  <a:lnTo>
                    <a:pt x="252996" y="187960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1971" y="287197"/>
              <a:ext cx="163297" cy="179552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570661" y="608354"/>
              <a:ext cx="200660" cy="212090"/>
            </a:xfrm>
            <a:custGeom>
              <a:avLst/>
              <a:gdLst/>
              <a:ahLst/>
              <a:cxnLst/>
              <a:rect l="l" t="t" r="r" b="b"/>
              <a:pathLst>
                <a:path w="200659" h="212090">
                  <a:moveTo>
                    <a:pt x="34531" y="135089"/>
                  </a:moveTo>
                  <a:lnTo>
                    <a:pt x="26708" y="55956"/>
                  </a:lnTo>
                  <a:lnTo>
                    <a:pt x="24574" y="57391"/>
                  </a:lnTo>
                  <a:lnTo>
                    <a:pt x="20523" y="60413"/>
                  </a:lnTo>
                  <a:lnTo>
                    <a:pt x="19342" y="60413"/>
                  </a:lnTo>
                  <a:lnTo>
                    <a:pt x="20523" y="60426"/>
                  </a:lnTo>
                  <a:lnTo>
                    <a:pt x="15049" y="64516"/>
                  </a:lnTo>
                  <a:lnTo>
                    <a:pt x="9855" y="68808"/>
                  </a:lnTo>
                  <a:lnTo>
                    <a:pt x="4826" y="73266"/>
                  </a:lnTo>
                  <a:lnTo>
                    <a:pt x="0" y="77914"/>
                  </a:lnTo>
                  <a:lnTo>
                    <a:pt x="3467" y="82092"/>
                  </a:lnTo>
                  <a:lnTo>
                    <a:pt x="6705" y="86334"/>
                  </a:lnTo>
                  <a:lnTo>
                    <a:pt x="17424" y="101625"/>
                  </a:lnTo>
                  <a:lnTo>
                    <a:pt x="21475" y="108229"/>
                  </a:lnTo>
                  <a:lnTo>
                    <a:pt x="28663" y="121602"/>
                  </a:lnTo>
                  <a:lnTo>
                    <a:pt x="31864" y="128320"/>
                  </a:lnTo>
                  <a:lnTo>
                    <a:pt x="34531" y="135089"/>
                  </a:lnTo>
                  <a:close/>
                </a:path>
                <a:path w="200659" h="212090">
                  <a:moveTo>
                    <a:pt x="89725" y="99809"/>
                  </a:moveTo>
                  <a:lnTo>
                    <a:pt x="84582" y="26250"/>
                  </a:lnTo>
                  <a:lnTo>
                    <a:pt x="71323" y="31661"/>
                  </a:lnTo>
                  <a:lnTo>
                    <a:pt x="58775" y="37439"/>
                  </a:lnTo>
                  <a:lnTo>
                    <a:pt x="46431" y="43840"/>
                  </a:lnTo>
                  <a:lnTo>
                    <a:pt x="34442" y="50888"/>
                  </a:lnTo>
                  <a:lnTo>
                    <a:pt x="35052" y="52082"/>
                  </a:lnTo>
                  <a:lnTo>
                    <a:pt x="43586" y="138176"/>
                  </a:lnTo>
                  <a:lnTo>
                    <a:pt x="55130" y="129044"/>
                  </a:lnTo>
                  <a:lnTo>
                    <a:pt x="66713" y="119532"/>
                  </a:lnTo>
                  <a:lnTo>
                    <a:pt x="89725" y="99809"/>
                  </a:lnTo>
                  <a:close/>
                </a:path>
                <a:path w="200659" h="212090">
                  <a:moveTo>
                    <a:pt x="103060" y="185953"/>
                  </a:moveTo>
                  <a:lnTo>
                    <a:pt x="40386" y="151549"/>
                  </a:lnTo>
                  <a:lnTo>
                    <a:pt x="40182" y="151701"/>
                  </a:lnTo>
                  <a:lnTo>
                    <a:pt x="42900" y="162382"/>
                  </a:lnTo>
                  <a:lnTo>
                    <a:pt x="43878" y="167462"/>
                  </a:lnTo>
                  <a:lnTo>
                    <a:pt x="44564" y="172529"/>
                  </a:lnTo>
                  <a:lnTo>
                    <a:pt x="45593" y="182537"/>
                  </a:lnTo>
                  <a:lnTo>
                    <a:pt x="45885" y="192455"/>
                  </a:lnTo>
                  <a:lnTo>
                    <a:pt x="45440" y="202298"/>
                  </a:lnTo>
                  <a:lnTo>
                    <a:pt x="44234" y="212026"/>
                  </a:lnTo>
                  <a:lnTo>
                    <a:pt x="58064" y="207860"/>
                  </a:lnTo>
                  <a:lnTo>
                    <a:pt x="71475" y="202742"/>
                  </a:lnTo>
                  <a:lnTo>
                    <a:pt x="84455" y="196697"/>
                  </a:lnTo>
                  <a:lnTo>
                    <a:pt x="96939" y="189776"/>
                  </a:lnTo>
                  <a:lnTo>
                    <a:pt x="103060" y="185953"/>
                  </a:lnTo>
                  <a:close/>
                </a:path>
                <a:path w="200659" h="212090">
                  <a:moveTo>
                    <a:pt x="151168" y="6908"/>
                  </a:moveTo>
                  <a:lnTo>
                    <a:pt x="137718" y="9931"/>
                  </a:lnTo>
                  <a:lnTo>
                    <a:pt x="123355" y="13614"/>
                  </a:lnTo>
                  <a:lnTo>
                    <a:pt x="108331" y="18008"/>
                  </a:lnTo>
                  <a:lnTo>
                    <a:pt x="92875" y="23177"/>
                  </a:lnTo>
                  <a:lnTo>
                    <a:pt x="93154" y="24333"/>
                  </a:lnTo>
                  <a:lnTo>
                    <a:pt x="97942" y="92532"/>
                  </a:lnTo>
                  <a:lnTo>
                    <a:pt x="112255" y="79552"/>
                  </a:lnTo>
                  <a:lnTo>
                    <a:pt x="126022" y="66776"/>
                  </a:lnTo>
                  <a:lnTo>
                    <a:pt x="151168" y="42684"/>
                  </a:lnTo>
                  <a:lnTo>
                    <a:pt x="151168" y="6908"/>
                  </a:lnTo>
                  <a:close/>
                </a:path>
                <a:path w="200659" h="212090">
                  <a:moveTo>
                    <a:pt x="171983" y="112826"/>
                  </a:moveTo>
                  <a:lnTo>
                    <a:pt x="95656" y="106172"/>
                  </a:lnTo>
                  <a:lnTo>
                    <a:pt x="83832" y="116459"/>
                  </a:lnTo>
                  <a:lnTo>
                    <a:pt x="59880" y="136372"/>
                  </a:lnTo>
                  <a:lnTo>
                    <a:pt x="47942" y="145796"/>
                  </a:lnTo>
                  <a:lnTo>
                    <a:pt x="109855" y="179755"/>
                  </a:lnTo>
                  <a:lnTo>
                    <a:pt x="110731" y="180759"/>
                  </a:lnTo>
                  <a:lnTo>
                    <a:pt x="149593" y="144907"/>
                  </a:lnTo>
                  <a:lnTo>
                    <a:pt x="168427" y="119049"/>
                  </a:lnTo>
                  <a:lnTo>
                    <a:pt x="171983" y="112826"/>
                  </a:lnTo>
                  <a:close/>
                </a:path>
                <a:path w="200659" h="212090">
                  <a:moveTo>
                    <a:pt x="193624" y="0"/>
                  </a:moveTo>
                  <a:lnTo>
                    <a:pt x="187502" y="749"/>
                  </a:lnTo>
                  <a:lnTo>
                    <a:pt x="179705" y="1828"/>
                  </a:lnTo>
                  <a:lnTo>
                    <a:pt x="170395" y="3302"/>
                  </a:lnTo>
                  <a:lnTo>
                    <a:pt x="159778" y="5194"/>
                  </a:lnTo>
                  <a:lnTo>
                    <a:pt x="159854" y="5461"/>
                  </a:lnTo>
                  <a:lnTo>
                    <a:pt x="159867" y="6045"/>
                  </a:lnTo>
                  <a:lnTo>
                    <a:pt x="159867" y="34163"/>
                  </a:lnTo>
                  <a:lnTo>
                    <a:pt x="171132" y="22974"/>
                  </a:lnTo>
                  <a:lnTo>
                    <a:pt x="180670" y="13335"/>
                  </a:lnTo>
                  <a:lnTo>
                    <a:pt x="193624" y="0"/>
                  </a:lnTo>
                  <a:close/>
                </a:path>
                <a:path w="200659" h="212090">
                  <a:moveTo>
                    <a:pt x="196075" y="48514"/>
                  </a:moveTo>
                  <a:lnTo>
                    <a:pt x="155016" y="51079"/>
                  </a:lnTo>
                  <a:lnTo>
                    <a:pt x="143433" y="62242"/>
                  </a:lnTo>
                  <a:lnTo>
                    <a:pt x="118110" y="85991"/>
                  </a:lnTo>
                  <a:lnTo>
                    <a:pt x="104609" y="98221"/>
                  </a:lnTo>
                  <a:lnTo>
                    <a:pt x="176504" y="104508"/>
                  </a:lnTo>
                  <a:lnTo>
                    <a:pt x="182791" y="91198"/>
                  </a:lnTo>
                  <a:lnTo>
                    <a:pt x="188175" y="77406"/>
                  </a:lnTo>
                  <a:lnTo>
                    <a:pt x="192620" y="63157"/>
                  </a:lnTo>
                  <a:lnTo>
                    <a:pt x="196075" y="48514"/>
                  </a:lnTo>
                  <a:close/>
                </a:path>
                <a:path w="200659" h="212090">
                  <a:moveTo>
                    <a:pt x="200279" y="5664"/>
                  </a:moveTo>
                  <a:lnTo>
                    <a:pt x="186728" y="19608"/>
                  </a:lnTo>
                  <a:lnTo>
                    <a:pt x="176580" y="29845"/>
                  </a:lnTo>
                  <a:lnTo>
                    <a:pt x="164541" y="41783"/>
                  </a:lnTo>
                  <a:lnTo>
                    <a:pt x="197015" y="39763"/>
                  </a:lnTo>
                  <a:lnTo>
                    <a:pt x="200279" y="8140"/>
                  </a:lnTo>
                  <a:lnTo>
                    <a:pt x="200279" y="5664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57642" y="287197"/>
              <a:ext cx="201033" cy="212547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805472" y="403923"/>
              <a:ext cx="1616075" cy="363220"/>
            </a:xfrm>
            <a:custGeom>
              <a:avLst/>
              <a:gdLst/>
              <a:ahLst/>
              <a:cxnLst/>
              <a:rect l="l" t="t" r="r" b="b"/>
              <a:pathLst>
                <a:path w="1616075" h="363220">
                  <a:moveTo>
                    <a:pt x="223113" y="260718"/>
                  </a:moveTo>
                  <a:lnTo>
                    <a:pt x="213664" y="215633"/>
                  </a:lnTo>
                  <a:lnTo>
                    <a:pt x="189966" y="186524"/>
                  </a:lnTo>
                  <a:lnTo>
                    <a:pt x="159029" y="167932"/>
                  </a:lnTo>
                  <a:lnTo>
                    <a:pt x="127850" y="154419"/>
                  </a:lnTo>
                  <a:lnTo>
                    <a:pt x="99009" y="140716"/>
                  </a:lnTo>
                  <a:lnTo>
                    <a:pt x="79032" y="127850"/>
                  </a:lnTo>
                  <a:lnTo>
                    <a:pt x="67437" y="113106"/>
                  </a:lnTo>
                  <a:lnTo>
                    <a:pt x="63677" y="93751"/>
                  </a:lnTo>
                  <a:lnTo>
                    <a:pt x="66763" y="77978"/>
                  </a:lnTo>
                  <a:lnTo>
                    <a:pt x="75590" y="65239"/>
                  </a:lnTo>
                  <a:lnTo>
                    <a:pt x="89484" y="56743"/>
                  </a:lnTo>
                  <a:lnTo>
                    <a:pt x="107797" y="53644"/>
                  </a:lnTo>
                  <a:lnTo>
                    <a:pt x="126961" y="57429"/>
                  </a:lnTo>
                  <a:lnTo>
                    <a:pt x="140398" y="66560"/>
                  </a:lnTo>
                  <a:lnTo>
                    <a:pt x="148564" y="77762"/>
                  </a:lnTo>
                  <a:lnTo>
                    <a:pt x="151930" y="87731"/>
                  </a:lnTo>
                  <a:lnTo>
                    <a:pt x="205066" y="81216"/>
                  </a:lnTo>
                  <a:lnTo>
                    <a:pt x="195580" y="50761"/>
                  </a:lnTo>
                  <a:lnTo>
                    <a:pt x="175056" y="24815"/>
                  </a:lnTo>
                  <a:lnTo>
                    <a:pt x="145211" y="6769"/>
                  </a:lnTo>
                  <a:lnTo>
                    <a:pt x="107797" y="0"/>
                  </a:lnTo>
                  <a:lnTo>
                    <a:pt x="69837" y="7188"/>
                  </a:lnTo>
                  <a:lnTo>
                    <a:pt x="39116" y="26949"/>
                  </a:lnTo>
                  <a:lnTo>
                    <a:pt x="18542" y="56692"/>
                  </a:lnTo>
                  <a:lnTo>
                    <a:pt x="11036" y="93751"/>
                  </a:lnTo>
                  <a:lnTo>
                    <a:pt x="20281" y="140093"/>
                  </a:lnTo>
                  <a:lnTo>
                    <a:pt x="43573" y="170027"/>
                  </a:lnTo>
                  <a:lnTo>
                    <a:pt x="74282" y="189153"/>
                  </a:lnTo>
                  <a:lnTo>
                    <a:pt x="133438" y="215252"/>
                  </a:lnTo>
                  <a:lnTo>
                    <a:pt x="153174" y="226441"/>
                  </a:lnTo>
                  <a:lnTo>
                    <a:pt x="165023" y="240360"/>
                  </a:lnTo>
                  <a:lnTo>
                    <a:pt x="168973" y="260718"/>
                  </a:lnTo>
                  <a:lnTo>
                    <a:pt x="165036" y="280593"/>
                  </a:lnTo>
                  <a:lnTo>
                    <a:pt x="153619" y="295948"/>
                  </a:lnTo>
                  <a:lnTo>
                    <a:pt x="135343" y="305854"/>
                  </a:lnTo>
                  <a:lnTo>
                    <a:pt x="110820" y="309359"/>
                  </a:lnTo>
                  <a:lnTo>
                    <a:pt x="81648" y="303377"/>
                  </a:lnTo>
                  <a:lnTo>
                    <a:pt x="64312" y="289623"/>
                  </a:lnTo>
                  <a:lnTo>
                    <a:pt x="55816" y="274459"/>
                  </a:lnTo>
                  <a:lnTo>
                    <a:pt x="53162" y="264223"/>
                  </a:lnTo>
                  <a:lnTo>
                    <a:pt x="0" y="269240"/>
                  </a:lnTo>
                  <a:lnTo>
                    <a:pt x="8991" y="303568"/>
                  </a:lnTo>
                  <a:lnTo>
                    <a:pt x="30581" y="333616"/>
                  </a:lnTo>
                  <a:lnTo>
                    <a:pt x="64592" y="354914"/>
                  </a:lnTo>
                  <a:lnTo>
                    <a:pt x="110820" y="363004"/>
                  </a:lnTo>
                  <a:lnTo>
                    <a:pt x="155232" y="355777"/>
                  </a:lnTo>
                  <a:lnTo>
                    <a:pt x="190842" y="335178"/>
                  </a:lnTo>
                  <a:lnTo>
                    <a:pt x="214528" y="302933"/>
                  </a:lnTo>
                  <a:lnTo>
                    <a:pt x="223113" y="260718"/>
                  </a:lnTo>
                  <a:close/>
                </a:path>
                <a:path w="1616075" h="363220">
                  <a:moveTo>
                    <a:pt x="304368" y="59702"/>
                  </a:moveTo>
                  <a:lnTo>
                    <a:pt x="250710" y="59702"/>
                  </a:lnTo>
                  <a:lnTo>
                    <a:pt x="250710" y="356984"/>
                  </a:lnTo>
                  <a:lnTo>
                    <a:pt x="304368" y="356984"/>
                  </a:lnTo>
                  <a:lnTo>
                    <a:pt x="304368" y="59702"/>
                  </a:lnTo>
                  <a:close/>
                </a:path>
                <a:path w="1616075" h="363220">
                  <a:moveTo>
                    <a:pt x="640803" y="6007"/>
                  </a:moveTo>
                  <a:lnTo>
                    <a:pt x="587146" y="6007"/>
                  </a:lnTo>
                  <a:lnTo>
                    <a:pt x="587146" y="276758"/>
                  </a:lnTo>
                  <a:lnTo>
                    <a:pt x="406641" y="6007"/>
                  </a:lnTo>
                  <a:lnTo>
                    <a:pt x="346989" y="6007"/>
                  </a:lnTo>
                  <a:lnTo>
                    <a:pt x="346989" y="356984"/>
                  </a:lnTo>
                  <a:lnTo>
                    <a:pt x="400634" y="356984"/>
                  </a:lnTo>
                  <a:lnTo>
                    <a:pt x="400634" y="86220"/>
                  </a:lnTo>
                  <a:lnTo>
                    <a:pt x="581647" y="356984"/>
                  </a:lnTo>
                  <a:lnTo>
                    <a:pt x="640803" y="356984"/>
                  </a:lnTo>
                  <a:lnTo>
                    <a:pt x="640803" y="6007"/>
                  </a:lnTo>
                  <a:close/>
                </a:path>
                <a:path w="1616075" h="363220">
                  <a:moveTo>
                    <a:pt x="904544" y="114808"/>
                  </a:moveTo>
                  <a:lnTo>
                    <a:pt x="895438" y="68414"/>
                  </a:lnTo>
                  <a:lnTo>
                    <a:pt x="888949" y="59651"/>
                  </a:lnTo>
                  <a:lnTo>
                    <a:pt x="870127" y="34277"/>
                  </a:lnTo>
                  <a:lnTo>
                    <a:pt x="850392" y="23507"/>
                  </a:lnTo>
                  <a:lnTo>
                    <a:pt x="850392" y="114808"/>
                  </a:lnTo>
                  <a:lnTo>
                    <a:pt x="845591" y="138658"/>
                  </a:lnTo>
                  <a:lnTo>
                    <a:pt x="831951" y="155930"/>
                  </a:lnTo>
                  <a:lnTo>
                    <a:pt x="810615" y="166433"/>
                  </a:lnTo>
                  <a:lnTo>
                    <a:pt x="782701" y="169964"/>
                  </a:lnTo>
                  <a:lnTo>
                    <a:pt x="737069" y="169964"/>
                  </a:lnTo>
                  <a:lnTo>
                    <a:pt x="737069" y="59651"/>
                  </a:lnTo>
                  <a:lnTo>
                    <a:pt x="782701" y="59651"/>
                  </a:lnTo>
                  <a:lnTo>
                    <a:pt x="810615" y="63195"/>
                  </a:lnTo>
                  <a:lnTo>
                    <a:pt x="831951" y="73698"/>
                  </a:lnTo>
                  <a:lnTo>
                    <a:pt x="845591" y="90970"/>
                  </a:lnTo>
                  <a:lnTo>
                    <a:pt x="850392" y="114808"/>
                  </a:lnTo>
                  <a:lnTo>
                    <a:pt x="850392" y="23507"/>
                  </a:lnTo>
                  <a:lnTo>
                    <a:pt x="831557" y="13208"/>
                  </a:lnTo>
                  <a:lnTo>
                    <a:pt x="782701" y="6007"/>
                  </a:lnTo>
                  <a:lnTo>
                    <a:pt x="683437" y="6007"/>
                  </a:lnTo>
                  <a:lnTo>
                    <a:pt x="683437" y="356984"/>
                  </a:lnTo>
                  <a:lnTo>
                    <a:pt x="737069" y="356984"/>
                  </a:lnTo>
                  <a:lnTo>
                    <a:pt x="737069" y="223621"/>
                  </a:lnTo>
                  <a:lnTo>
                    <a:pt x="782701" y="223621"/>
                  </a:lnTo>
                  <a:lnTo>
                    <a:pt x="831557" y="216420"/>
                  </a:lnTo>
                  <a:lnTo>
                    <a:pt x="870127" y="195351"/>
                  </a:lnTo>
                  <a:lnTo>
                    <a:pt x="888949" y="169964"/>
                  </a:lnTo>
                  <a:lnTo>
                    <a:pt x="895438" y="161213"/>
                  </a:lnTo>
                  <a:lnTo>
                    <a:pt x="904544" y="114808"/>
                  </a:lnTo>
                  <a:close/>
                </a:path>
                <a:path w="1616075" h="363220">
                  <a:moveTo>
                    <a:pt x="1131684" y="308267"/>
                  </a:moveTo>
                  <a:lnTo>
                    <a:pt x="988275" y="308267"/>
                  </a:lnTo>
                  <a:lnTo>
                    <a:pt x="988275" y="201587"/>
                  </a:lnTo>
                  <a:lnTo>
                    <a:pt x="1122654" y="201587"/>
                  </a:lnTo>
                  <a:lnTo>
                    <a:pt x="1122654" y="153327"/>
                  </a:lnTo>
                  <a:lnTo>
                    <a:pt x="988275" y="153327"/>
                  </a:lnTo>
                  <a:lnTo>
                    <a:pt x="988275" y="55537"/>
                  </a:lnTo>
                  <a:lnTo>
                    <a:pt x="1127163" y="55537"/>
                  </a:lnTo>
                  <a:lnTo>
                    <a:pt x="1127163" y="6007"/>
                  </a:lnTo>
                  <a:lnTo>
                    <a:pt x="934631" y="6007"/>
                  </a:lnTo>
                  <a:lnTo>
                    <a:pt x="934631" y="55537"/>
                  </a:lnTo>
                  <a:lnTo>
                    <a:pt x="934631" y="153327"/>
                  </a:lnTo>
                  <a:lnTo>
                    <a:pt x="934631" y="201587"/>
                  </a:lnTo>
                  <a:lnTo>
                    <a:pt x="934631" y="308267"/>
                  </a:lnTo>
                  <a:lnTo>
                    <a:pt x="934631" y="356527"/>
                  </a:lnTo>
                  <a:lnTo>
                    <a:pt x="1131684" y="356527"/>
                  </a:lnTo>
                  <a:lnTo>
                    <a:pt x="1131684" y="308267"/>
                  </a:lnTo>
                  <a:close/>
                </a:path>
                <a:path w="1616075" h="363220">
                  <a:moveTo>
                    <a:pt x="1386382" y="6311"/>
                  </a:moveTo>
                  <a:lnTo>
                    <a:pt x="1159243" y="6311"/>
                  </a:lnTo>
                  <a:lnTo>
                    <a:pt x="1159243" y="59651"/>
                  </a:lnTo>
                  <a:lnTo>
                    <a:pt x="1245984" y="59651"/>
                  </a:lnTo>
                  <a:lnTo>
                    <a:pt x="1245984" y="356831"/>
                  </a:lnTo>
                  <a:lnTo>
                    <a:pt x="1299641" y="356831"/>
                  </a:lnTo>
                  <a:lnTo>
                    <a:pt x="1299641" y="59651"/>
                  </a:lnTo>
                  <a:lnTo>
                    <a:pt x="1386382" y="59651"/>
                  </a:lnTo>
                  <a:lnTo>
                    <a:pt x="1386382" y="6311"/>
                  </a:lnTo>
                  <a:close/>
                </a:path>
                <a:path w="1616075" h="363220">
                  <a:moveTo>
                    <a:pt x="1616024" y="308267"/>
                  </a:moveTo>
                  <a:lnTo>
                    <a:pt x="1472628" y="308267"/>
                  </a:lnTo>
                  <a:lnTo>
                    <a:pt x="1472628" y="201587"/>
                  </a:lnTo>
                  <a:lnTo>
                    <a:pt x="1606994" y="201587"/>
                  </a:lnTo>
                  <a:lnTo>
                    <a:pt x="1606994" y="153327"/>
                  </a:lnTo>
                  <a:lnTo>
                    <a:pt x="1472628" y="153327"/>
                  </a:lnTo>
                  <a:lnTo>
                    <a:pt x="1472628" y="55537"/>
                  </a:lnTo>
                  <a:lnTo>
                    <a:pt x="1611503" y="55537"/>
                  </a:lnTo>
                  <a:lnTo>
                    <a:pt x="1611503" y="6007"/>
                  </a:lnTo>
                  <a:lnTo>
                    <a:pt x="1418971" y="6007"/>
                  </a:lnTo>
                  <a:lnTo>
                    <a:pt x="1418971" y="55537"/>
                  </a:lnTo>
                  <a:lnTo>
                    <a:pt x="1418971" y="153327"/>
                  </a:lnTo>
                  <a:lnTo>
                    <a:pt x="1418971" y="201587"/>
                  </a:lnTo>
                  <a:lnTo>
                    <a:pt x="1418971" y="308267"/>
                  </a:lnTo>
                  <a:lnTo>
                    <a:pt x="1418971" y="356527"/>
                  </a:lnTo>
                  <a:lnTo>
                    <a:pt x="1616024" y="356527"/>
                  </a:lnTo>
                  <a:lnTo>
                    <a:pt x="1616024" y="308267"/>
                  </a:lnTo>
                  <a:close/>
                </a:path>
              </a:pathLst>
            </a:custGeom>
            <a:solidFill>
              <a:srgbClr val="6364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56157" y="410006"/>
              <a:ext cx="53975" cy="53975"/>
            </a:xfrm>
            <a:custGeom>
              <a:avLst/>
              <a:gdLst/>
              <a:ahLst/>
              <a:cxnLst/>
              <a:rect l="l" t="t" r="r" b="b"/>
              <a:pathLst>
                <a:path w="53975" h="53975">
                  <a:moveTo>
                    <a:pt x="53619" y="0"/>
                  </a:moveTo>
                  <a:lnTo>
                    <a:pt x="0" y="0"/>
                  </a:lnTo>
                  <a:lnTo>
                    <a:pt x="0" y="53619"/>
                  </a:lnTo>
                  <a:lnTo>
                    <a:pt x="53619" y="53619"/>
                  </a:lnTo>
                  <a:lnTo>
                    <a:pt x="53619" y="0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488655" y="574065"/>
              <a:ext cx="53975" cy="53975"/>
            </a:xfrm>
            <a:custGeom>
              <a:avLst/>
              <a:gdLst/>
              <a:ahLst/>
              <a:cxnLst/>
              <a:rect l="l" t="t" r="r" b="b"/>
              <a:pathLst>
                <a:path w="53975" h="53975">
                  <a:moveTo>
                    <a:pt x="53644" y="0"/>
                  </a:moveTo>
                  <a:lnTo>
                    <a:pt x="0" y="0"/>
                  </a:lnTo>
                  <a:lnTo>
                    <a:pt x="0" y="53644"/>
                  </a:lnTo>
                  <a:lnTo>
                    <a:pt x="53644" y="53644"/>
                  </a:lnTo>
                  <a:lnTo>
                    <a:pt x="53644" y="0"/>
                  </a:lnTo>
                  <a:close/>
                </a:path>
              </a:pathLst>
            </a:custGeom>
            <a:solidFill>
              <a:srgbClr val="62CD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224506" y="556831"/>
              <a:ext cx="53975" cy="49530"/>
            </a:xfrm>
            <a:custGeom>
              <a:avLst/>
              <a:gdLst/>
              <a:ahLst/>
              <a:cxnLst/>
              <a:rect l="l" t="t" r="r" b="b"/>
              <a:pathLst>
                <a:path w="53975" h="49529">
                  <a:moveTo>
                    <a:pt x="53593" y="0"/>
                  </a:moveTo>
                  <a:lnTo>
                    <a:pt x="0" y="0"/>
                  </a:lnTo>
                  <a:lnTo>
                    <a:pt x="0" y="49149"/>
                  </a:lnTo>
                  <a:lnTo>
                    <a:pt x="53593" y="49149"/>
                  </a:lnTo>
                  <a:lnTo>
                    <a:pt x="53593" y="0"/>
                  </a:lnTo>
                  <a:close/>
                </a:path>
              </a:pathLst>
            </a:custGeom>
            <a:solidFill>
              <a:srgbClr val="CB2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2025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452226" y="1476354"/>
            <a:ext cx="12087225" cy="727763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4000" b="1" spc="-320" dirty="0">
                <a:solidFill>
                  <a:srgbClr val="231F20"/>
                </a:solidFill>
                <a:latin typeface="Arial"/>
                <a:cs typeface="Arial"/>
              </a:rPr>
              <a:t>1.</a:t>
            </a:r>
            <a:r>
              <a:rPr sz="4000" b="1" spc="-2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pt-BR" sz="4000" b="1" spc="125" dirty="0">
                <a:solidFill>
                  <a:srgbClr val="231F20"/>
                </a:solidFill>
                <a:latin typeface="Arial"/>
                <a:cs typeface="Arial"/>
              </a:rPr>
              <a:t>Tópico 1</a:t>
            </a:r>
            <a:endParaRPr sz="4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8893809"/>
            <a:ext cx="13004800" cy="859790"/>
            <a:chOff x="0" y="8893809"/>
            <a:chExt cx="13004800" cy="859790"/>
          </a:xfrm>
        </p:grpSpPr>
        <p:sp>
          <p:nvSpPr>
            <p:cNvPr id="3" name="object 3"/>
            <p:cNvSpPr/>
            <p:nvPr/>
          </p:nvSpPr>
          <p:spPr>
            <a:xfrm>
              <a:off x="0" y="8893809"/>
              <a:ext cx="13004800" cy="859790"/>
            </a:xfrm>
            <a:custGeom>
              <a:avLst/>
              <a:gdLst/>
              <a:ahLst/>
              <a:cxnLst/>
              <a:rect l="l" t="t" r="r" b="b"/>
              <a:pathLst>
                <a:path w="13004800" h="859790">
                  <a:moveTo>
                    <a:pt x="0" y="314960"/>
                  </a:moveTo>
                  <a:lnTo>
                    <a:pt x="0" y="859790"/>
                  </a:lnTo>
                  <a:lnTo>
                    <a:pt x="13004800" y="859790"/>
                  </a:lnTo>
                  <a:lnTo>
                    <a:pt x="13004800" y="504190"/>
                  </a:lnTo>
                  <a:lnTo>
                    <a:pt x="3941305" y="504190"/>
                  </a:lnTo>
                  <a:lnTo>
                    <a:pt x="3840611" y="501650"/>
                  </a:lnTo>
                  <a:lnTo>
                    <a:pt x="3790307" y="499110"/>
                  </a:lnTo>
                  <a:lnTo>
                    <a:pt x="3639483" y="487680"/>
                  </a:lnTo>
                  <a:lnTo>
                    <a:pt x="3538934" y="477520"/>
                  </a:lnTo>
                  <a:lnTo>
                    <a:pt x="3337583" y="452120"/>
                  </a:lnTo>
                  <a:lnTo>
                    <a:pt x="3084829" y="414020"/>
                  </a:lnTo>
                  <a:lnTo>
                    <a:pt x="3036185" y="405130"/>
                  </a:lnTo>
                  <a:lnTo>
                    <a:pt x="2840740" y="374650"/>
                  </a:lnTo>
                  <a:lnTo>
                    <a:pt x="2791629" y="365760"/>
                  </a:lnTo>
                  <a:lnTo>
                    <a:pt x="2693064" y="350520"/>
                  </a:lnTo>
                  <a:lnTo>
                    <a:pt x="2643597" y="344170"/>
                  </a:lnTo>
                  <a:lnTo>
                    <a:pt x="2593997" y="336550"/>
                  </a:lnTo>
                  <a:lnTo>
                    <a:pt x="2554207" y="331470"/>
                  </a:lnTo>
                  <a:lnTo>
                    <a:pt x="374523" y="331470"/>
                  </a:lnTo>
                  <a:lnTo>
                    <a:pt x="211840" y="327660"/>
                  </a:lnTo>
                  <a:lnTo>
                    <a:pt x="105129" y="322580"/>
                  </a:lnTo>
                  <a:lnTo>
                    <a:pt x="0" y="314960"/>
                  </a:lnTo>
                  <a:close/>
                </a:path>
                <a:path w="13004800" h="859790">
                  <a:moveTo>
                    <a:pt x="5523924" y="342900"/>
                  </a:moveTo>
                  <a:lnTo>
                    <a:pt x="5375220" y="342900"/>
                  </a:lnTo>
                  <a:lnTo>
                    <a:pt x="5229396" y="346710"/>
                  </a:lnTo>
                  <a:lnTo>
                    <a:pt x="5181564" y="349250"/>
                  </a:lnTo>
                  <a:lnTo>
                    <a:pt x="5087239" y="356870"/>
                  </a:lnTo>
                  <a:lnTo>
                    <a:pt x="4981668" y="369570"/>
                  </a:lnTo>
                  <a:lnTo>
                    <a:pt x="4881489" y="384810"/>
                  </a:lnTo>
                  <a:lnTo>
                    <a:pt x="4737618" y="411480"/>
                  </a:lnTo>
                  <a:lnTo>
                    <a:pt x="4690519" y="421640"/>
                  </a:lnTo>
                  <a:lnTo>
                    <a:pt x="4643496" y="430530"/>
                  </a:lnTo>
                  <a:lnTo>
                    <a:pt x="4596337" y="440690"/>
                  </a:lnTo>
                  <a:lnTo>
                    <a:pt x="4451920" y="467360"/>
                  </a:lnTo>
                  <a:lnTo>
                    <a:pt x="4351074" y="482600"/>
                  </a:lnTo>
                  <a:lnTo>
                    <a:pt x="4298644" y="487680"/>
                  </a:lnTo>
                  <a:lnTo>
                    <a:pt x="4244594" y="494030"/>
                  </a:lnTo>
                  <a:lnTo>
                    <a:pt x="4193878" y="497840"/>
                  </a:lnTo>
                  <a:lnTo>
                    <a:pt x="4092670" y="502920"/>
                  </a:lnTo>
                  <a:lnTo>
                    <a:pt x="4042162" y="504190"/>
                  </a:lnTo>
                  <a:lnTo>
                    <a:pt x="13004800" y="504190"/>
                  </a:lnTo>
                  <a:lnTo>
                    <a:pt x="13004800" y="363220"/>
                  </a:lnTo>
                  <a:lnTo>
                    <a:pt x="6232851" y="363220"/>
                  </a:lnTo>
                  <a:lnTo>
                    <a:pt x="6182406" y="361950"/>
                  </a:lnTo>
                  <a:lnTo>
                    <a:pt x="6131814" y="361950"/>
                  </a:lnTo>
                  <a:lnTo>
                    <a:pt x="6030309" y="359410"/>
                  </a:lnTo>
                  <a:lnTo>
                    <a:pt x="5979454" y="356870"/>
                  </a:lnTo>
                  <a:lnTo>
                    <a:pt x="5877685" y="354330"/>
                  </a:lnTo>
                  <a:lnTo>
                    <a:pt x="5776030" y="350520"/>
                  </a:lnTo>
                  <a:lnTo>
                    <a:pt x="5725318" y="347980"/>
                  </a:lnTo>
                  <a:lnTo>
                    <a:pt x="5523924" y="342900"/>
                  </a:lnTo>
                  <a:close/>
                </a:path>
                <a:path w="13004800" h="859790">
                  <a:moveTo>
                    <a:pt x="9166560" y="0"/>
                  </a:moveTo>
                  <a:lnTo>
                    <a:pt x="8963800" y="0"/>
                  </a:lnTo>
                  <a:lnTo>
                    <a:pt x="8812996" y="3810"/>
                  </a:lnTo>
                  <a:lnTo>
                    <a:pt x="8663539" y="11430"/>
                  </a:lnTo>
                  <a:lnTo>
                    <a:pt x="8564765" y="19050"/>
                  </a:lnTo>
                  <a:lnTo>
                    <a:pt x="8458486" y="29210"/>
                  </a:lnTo>
                  <a:lnTo>
                    <a:pt x="8304771" y="48260"/>
                  </a:lnTo>
                  <a:lnTo>
                    <a:pt x="8254873" y="55880"/>
                  </a:lnTo>
                  <a:lnTo>
                    <a:pt x="8201312" y="63500"/>
                  </a:lnTo>
                  <a:lnTo>
                    <a:pt x="8096097" y="81280"/>
                  </a:lnTo>
                  <a:lnTo>
                    <a:pt x="8044340" y="91440"/>
                  </a:lnTo>
                  <a:lnTo>
                    <a:pt x="7993081" y="100330"/>
                  </a:lnTo>
                  <a:lnTo>
                    <a:pt x="7891853" y="120650"/>
                  </a:lnTo>
                  <a:lnTo>
                    <a:pt x="7841782" y="132080"/>
                  </a:lnTo>
                  <a:lnTo>
                    <a:pt x="7742467" y="152400"/>
                  </a:lnTo>
                  <a:lnTo>
                    <a:pt x="7693122" y="163830"/>
                  </a:lnTo>
                  <a:lnTo>
                    <a:pt x="7643916" y="173990"/>
                  </a:lnTo>
                  <a:lnTo>
                    <a:pt x="7545717" y="196850"/>
                  </a:lnTo>
                  <a:lnTo>
                    <a:pt x="7496622" y="207010"/>
                  </a:lnTo>
                  <a:lnTo>
                    <a:pt x="7447461" y="218440"/>
                  </a:lnTo>
                  <a:lnTo>
                    <a:pt x="7299071" y="248920"/>
                  </a:lnTo>
                  <a:lnTo>
                    <a:pt x="7252442" y="259080"/>
                  </a:lnTo>
                  <a:lnTo>
                    <a:pt x="7062717" y="294640"/>
                  </a:lnTo>
                  <a:lnTo>
                    <a:pt x="6915887" y="317500"/>
                  </a:lnTo>
                  <a:lnTo>
                    <a:pt x="6763919" y="336550"/>
                  </a:lnTo>
                  <a:lnTo>
                    <a:pt x="6659196" y="346710"/>
                  </a:lnTo>
                  <a:lnTo>
                    <a:pt x="6551355" y="354330"/>
                  </a:lnTo>
                  <a:lnTo>
                    <a:pt x="6383020" y="361950"/>
                  </a:lnTo>
                  <a:lnTo>
                    <a:pt x="6333187" y="361950"/>
                  </a:lnTo>
                  <a:lnTo>
                    <a:pt x="6283121" y="363220"/>
                  </a:lnTo>
                  <a:lnTo>
                    <a:pt x="13004800" y="363220"/>
                  </a:lnTo>
                  <a:lnTo>
                    <a:pt x="13004800" y="320040"/>
                  </a:lnTo>
                  <a:lnTo>
                    <a:pt x="12610302" y="320040"/>
                  </a:lnTo>
                  <a:lnTo>
                    <a:pt x="12408457" y="314960"/>
                  </a:lnTo>
                  <a:lnTo>
                    <a:pt x="12357675" y="312420"/>
                  </a:lnTo>
                  <a:lnTo>
                    <a:pt x="12306793" y="311150"/>
                  </a:lnTo>
                  <a:lnTo>
                    <a:pt x="12255827" y="307340"/>
                  </a:lnTo>
                  <a:lnTo>
                    <a:pt x="12153700" y="302260"/>
                  </a:lnTo>
                  <a:lnTo>
                    <a:pt x="11897921" y="283210"/>
                  </a:lnTo>
                  <a:lnTo>
                    <a:pt x="11541585" y="247650"/>
                  </a:lnTo>
                  <a:lnTo>
                    <a:pt x="11440763" y="234950"/>
                  </a:lnTo>
                  <a:lnTo>
                    <a:pt x="11390590" y="229870"/>
                  </a:lnTo>
                  <a:lnTo>
                    <a:pt x="10799301" y="152400"/>
                  </a:lnTo>
                  <a:lnTo>
                    <a:pt x="10749050" y="144780"/>
                  </a:lnTo>
                  <a:lnTo>
                    <a:pt x="10698605" y="138430"/>
                  </a:lnTo>
                  <a:lnTo>
                    <a:pt x="10647976" y="130810"/>
                  </a:lnTo>
                  <a:lnTo>
                    <a:pt x="10241366" y="80010"/>
                  </a:lnTo>
                  <a:lnTo>
                    <a:pt x="10190488" y="74930"/>
                  </a:lnTo>
                  <a:lnTo>
                    <a:pt x="10139526" y="68580"/>
                  </a:lnTo>
                  <a:lnTo>
                    <a:pt x="10088486" y="63500"/>
                  </a:lnTo>
                  <a:lnTo>
                    <a:pt x="10037378" y="57150"/>
                  </a:lnTo>
                  <a:lnTo>
                    <a:pt x="9883733" y="41910"/>
                  </a:lnTo>
                  <a:lnTo>
                    <a:pt x="9832440" y="38100"/>
                  </a:lnTo>
                  <a:lnTo>
                    <a:pt x="9781122" y="33020"/>
                  </a:lnTo>
                  <a:lnTo>
                    <a:pt x="9524468" y="13970"/>
                  </a:lnTo>
                  <a:lnTo>
                    <a:pt x="9370739" y="6350"/>
                  </a:lnTo>
                  <a:lnTo>
                    <a:pt x="9319592" y="5080"/>
                  </a:lnTo>
                  <a:lnTo>
                    <a:pt x="9268507" y="2540"/>
                  </a:lnTo>
                  <a:lnTo>
                    <a:pt x="9166560" y="0"/>
                  </a:lnTo>
                  <a:close/>
                </a:path>
                <a:path w="13004800" h="859790">
                  <a:moveTo>
                    <a:pt x="1834241" y="274320"/>
                  </a:moveTo>
                  <a:lnTo>
                    <a:pt x="1783651" y="274320"/>
                  </a:lnTo>
                  <a:lnTo>
                    <a:pt x="1733166" y="275590"/>
                  </a:lnTo>
                  <a:lnTo>
                    <a:pt x="1682777" y="275590"/>
                  </a:lnTo>
                  <a:lnTo>
                    <a:pt x="1582247" y="278130"/>
                  </a:lnTo>
                  <a:lnTo>
                    <a:pt x="1481981" y="283210"/>
                  </a:lnTo>
                  <a:lnTo>
                    <a:pt x="1431924" y="284480"/>
                  </a:lnTo>
                  <a:lnTo>
                    <a:pt x="1381905" y="287020"/>
                  </a:lnTo>
                  <a:lnTo>
                    <a:pt x="1331913" y="290830"/>
                  </a:lnTo>
                  <a:lnTo>
                    <a:pt x="1231974" y="295910"/>
                  </a:lnTo>
                  <a:lnTo>
                    <a:pt x="1182008" y="299720"/>
                  </a:lnTo>
                  <a:lnTo>
                    <a:pt x="1082033" y="306070"/>
                  </a:lnTo>
                  <a:lnTo>
                    <a:pt x="981939" y="311150"/>
                  </a:lnTo>
                  <a:lnTo>
                    <a:pt x="931822" y="314960"/>
                  </a:lnTo>
                  <a:lnTo>
                    <a:pt x="730669" y="325120"/>
                  </a:lnTo>
                  <a:lnTo>
                    <a:pt x="680161" y="326390"/>
                  </a:lnTo>
                  <a:lnTo>
                    <a:pt x="629546" y="328930"/>
                  </a:lnTo>
                  <a:lnTo>
                    <a:pt x="527955" y="331470"/>
                  </a:lnTo>
                  <a:lnTo>
                    <a:pt x="2554207" y="331470"/>
                  </a:lnTo>
                  <a:lnTo>
                    <a:pt x="2544259" y="330200"/>
                  </a:lnTo>
                  <a:lnTo>
                    <a:pt x="2494376" y="322580"/>
                  </a:lnTo>
                  <a:lnTo>
                    <a:pt x="2394150" y="309880"/>
                  </a:lnTo>
                  <a:lnTo>
                    <a:pt x="2242562" y="294640"/>
                  </a:lnTo>
                  <a:lnTo>
                    <a:pt x="2089320" y="283210"/>
                  </a:lnTo>
                  <a:lnTo>
                    <a:pt x="1986736" y="278130"/>
                  </a:lnTo>
                  <a:lnTo>
                    <a:pt x="1834241" y="274320"/>
                  </a:lnTo>
                  <a:close/>
                </a:path>
                <a:path w="13004800" h="859790">
                  <a:moveTo>
                    <a:pt x="13004800" y="311150"/>
                  </a:moveTo>
                  <a:lnTo>
                    <a:pt x="12907616" y="316230"/>
                  </a:lnTo>
                  <a:lnTo>
                    <a:pt x="12809394" y="318770"/>
                  </a:lnTo>
                  <a:lnTo>
                    <a:pt x="12759931" y="318770"/>
                  </a:lnTo>
                  <a:lnTo>
                    <a:pt x="12710251" y="320040"/>
                  </a:lnTo>
                  <a:lnTo>
                    <a:pt x="13004800" y="320040"/>
                  </a:lnTo>
                  <a:lnTo>
                    <a:pt x="13004800" y="311150"/>
                  </a:lnTo>
                  <a:close/>
                </a:path>
              </a:pathLst>
            </a:custGeom>
            <a:solidFill>
              <a:srgbClr val="23B4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8968469"/>
              <a:ext cx="13004800" cy="785495"/>
            </a:xfrm>
            <a:custGeom>
              <a:avLst/>
              <a:gdLst/>
              <a:ahLst/>
              <a:cxnLst/>
              <a:rect l="l" t="t" r="r" b="b"/>
              <a:pathLst>
                <a:path w="13004800" h="785495">
                  <a:moveTo>
                    <a:pt x="5802875" y="0"/>
                  </a:moveTo>
                  <a:lnTo>
                    <a:pt x="5753005" y="67"/>
                  </a:lnTo>
                  <a:lnTo>
                    <a:pt x="5703270" y="729"/>
                  </a:lnTo>
                  <a:lnTo>
                    <a:pt x="5653684" y="2004"/>
                  </a:lnTo>
                  <a:lnTo>
                    <a:pt x="5604257" y="3914"/>
                  </a:lnTo>
                  <a:lnTo>
                    <a:pt x="5555004" y="6479"/>
                  </a:lnTo>
                  <a:lnTo>
                    <a:pt x="5505936" y="9718"/>
                  </a:lnTo>
                  <a:lnTo>
                    <a:pt x="5457067" y="13652"/>
                  </a:lnTo>
                  <a:lnTo>
                    <a:pt x="5408409" y="18301"/>
                  </a:lnTo>
                  <a:lnTo>
                    <a:pt x="5354877" y="24298"/>
                  </a:lnTo>
                  <a:lnTo>
                    <a:pt x="5302314" y="31099"/>
                  </a:lnTo>
                  <a:lnTo>
                    <a:pt x="5250660" y="38648"/>
                  </a:lnTo>
                  <a:lnTo>
                    <a:pt x="5199853" y="46893"/>
                  </a:lnTo>
                  <a:lnTo>
                    <a:pt x="5149831" y="55779"/>
                  </a:lnTo>
                  <a:lnTo>
                    <a:pt x="5100533" y="65253"/>
                  </a:lnTo>
                  <a:lnTo>
                    <a:pt x="5051898" y="75260"/>
                  </a:lnTo>
                  <a:lnTo>
                    <a:pt x="5003863" y="85746"/>
                  </a:lnTo>
                  <a:lnTo>
                    <a:pt x="4956368" y="96658"/>
                  </a:lnTo>
                  <a:lnTo>
                    <a:pt x="4909350" y="107942"/>
                  </a:lnTo>
                  <a:lnTo>
                    <a:pt x="4862749" y="119542"/>
                  </a:lnTo>
                  <a:lnTo>
                    <a:pt x="4816504" y="131407"/>
                  </a:lnTo>
                  <a:lnTo>
                    <a:pt x="4724831" y="155710"/>
                  </a:lnTo>
                  <a:lnTo>
                    <a:pt x="4543042" y="205102"/>
                  </a:lnTo>
                  <a:lnTo>
                    <a:pt x="4451941" y="229329"/>
                  </a:lnTo>
                  <a:lnTo>
                    <a:pt x="4406125" y="241135"/>
                  </a:lnTo>
                  <a:lnTo>
                    <a:pt x="4360048" y="252666"/>
                  </a:lnTo>
                  <a:lnTo>
                    <a:pt x="4313650" y="263866"/>
                  </a:lnTo>
                  <a:lnTo>
                    <a:pt x="4266870" y="274681"/>
                  </a:lnTo>
                  <a:lnTo>
                    <a:pt x="4219645" y="285059"/>
                  </a:lnTo>
                  <a:lnTo>
                    <a:pt x="4171915" y="294944"/>
                  </a:lnTo>
                  <a:lnTo>
                    <a:pt x="4123618" y="304283"/>
                  </a:lnTo>
                  <a:lnTo>
                    <a:pt x="4074692" y="313022"/>
                  </a:lnTo>
                  <a:lnTo>
                    <a:pt x="4025076" y="321107"/>
                  </a:lnTo>
                  <a:lnTo>
                    <a:pt x="3974709" y="328484"/>
                  </a:lnTo>
                  <a:lnTo>
                    <a:pt x="3923529" y="335099"/>
                  </a:lnTo>
                  <a:lnTo>
                    <a:pt x="3871474" y="340897"/>
                  </a:lnTo>
                  <a:lnTo>
                    <a:pt x="3818484" y="345826"/>
                  </a:lnTo>
                  <a:lnTo>
                    <a:pt x="3764496" y="349830"/>
                  </a:lnTo>
                  <a:lnTo>
                    <a:pt x="3709449" y="352857"/>
                  </a:lnTo>
                  <a:lnTo>
                    <a:pt x="3653282" y="354851"/>
                  </a:lnTo>
                  <a:lnTo>
                    <a:pt x="3602314" y="355726"/>
                  </a:lnTo>
                  <a:lnTo>
                    <a:pt x="3551065" y="355792"/>
                  </a:lnTo>
                  <a:lnTo>
                    <a:pt x="3499582" y="355160"/>
                  </a:lnTo>
                  <a:lnTo>
                    <a:pt x="3447910" y="353939"/>
                  </a:lnTo>
                  <a:lnTo>
                    <a:pt x="3396096" y="352241"/>
                  </a:lnTo>
                  <a:lnTo>
                    <a:pt x="3344187" y="350176"/>
                  </a:lnTo>
                  <a:lnTo>
                    <a:pt x="3084830" y="338214"/>
                  </a:lnTo>
                  <a:lnTo>
                    <a:pt x="3030928" y="336195"/>
                  </a:lnTo>
                  <a:lnTo>
                    <a:pt x="2977285" y="334623"/>
                  </a:lnTo>
                  <a:lnTo>
                    <a:pt x="2923954" y="333626"/>
                  </a:lnTo>
                  <a:lnTo>
                    <a:pt x="2870990" y="333332"/>
                  </a:lnTo>
                  <a:lnTo>
                    <a:pt x="2818445" y="333868"/>
                  </a:lnTo>
                  <a:lnTo>
                    <a:pt x="2766373" y="335360"/>
                  </a:lnTo>
                  <a:lnTo>
                    <a:pt x="2714828" y="337937"/>
                  </a:lnTo>
                  <a:lnTo>
                    <a:pt x="2663863" y="341724"/>
                  </a:lnTo>
                  <a:lnTo>
                    <a:pt x="2613533" y="346850"/>
                  </a:lnTo>
                  <a:lnTo>
                    <a:pt x="2561448" y="353782"/>
                  </a:lnTo>
                  <a:lnTo>
                    <a:pt x="2511132" y="362018"/>
                  </a:lnTo>
                  <a:lnTo>
                    <a:pt x="2462281" y="371336"/>
                  </a:lnTo>
                  <a:lnTo>
                    <a:pt x="2414597" y="381511"/>
                  </a:lnTo>
                  <a:lnTo>
                    <a:pt x="2367778" y="392320"/>
                  </a:lnTo>
                  <a:lnTo>
                    <a:pt x="2321524" y="403539"/>
                  </a:lnTo>
                  <a:lnTo>
                    <a:pt x="2229506" y="426313"/>
                  </a:lnTo>
                  <a:lnTo>
                    <a:pt x="2183141" y="437422"/>
                  </a:lnTo>
                  <a:lnTo>
                    <a:pt x="2136138" y="448046"/>
                  </a:lnTo>
                  <a:lnTo>
                    <a:pt x="2088197" y="457962"/>
                  </a:lnTo>
                  <a:lnTo>
                    <a:pt x="2039016" y="466947"/>
                  </a:lnTo>
                  <a:lnTo>
                    <a:pt x="1988295" y="474777"/>
                  </a:lnTo>
                  <a:lnTo>
                    <a:pt x="1935734" y="481229"/>
                  </a:lnTo>
                  <a:lnTo>
                    <a:pt x="1886937" y="485700"/>
                  </a:lnTo>
                  <a:lnTo>
                    <a:pt x="1838245" y="488830"/>
                  </a:lnTo>
                  <a:lnTo>
                    <a:pt x="1789648" y="490684"/>
                  </a:lnTo>
                  <a:lnTo>
                    <a:pt x="1741134" y="491327"/>
                  </a:lnTo>
                  <a:lnTo>
                    <a:pt x="1692692" y="490824"/>
                  </a:lnTo>
                  <a:lnTo>
                    <a:pt x="1644313" y="489240"/>
                  </a:lnTo>
                  <a:lnTo>
                    <a:pt x="1595984" y="486640"/>
                  </a:lnTo>
                  <a:lnTo>
                    <a:pt x="1547695" y="483090"/>
                  </a:lnTo>
                  <a:lnTo>
                    <a:pt x="1499435" y="478654"/>
                  </a:lnTo>
                  <a:lnTo>
                    <a:pt x="1451194" y="473397"/>
                  </a:lnTo>
                  <a:lnTo>
                    <a:pt x="1402960" y="467386"/>
                  </a:lnTo>
                  <a:lnTo>
                    <a:pt x="1354723" y="460684"/>
                  </a:lnTo>
                  <a:lnTo>
                    <a:pt x="1306471" y="453357"/>
                  </a:lnTo>
                  <a:lnTo>
                    <a:pt x="1258195" y="445469"/>
                  </a:lnTo>
                  <a:lnTo>
                    <a:pt x="1209883" y="437087"/>
                  </a:lnTo>
                  <a:lnTo>
                    <a:pt x="1161525" y="428275"/>
                  </a:lnTo>
                  <a:lnTo>
                    <a:pt x="1113109" y="419098"/>
                  </a:lnTo>
                  <a:lnTo>
                    <a:pt x="1016061" y="399911"/>
                  </a:lnTo>
                  <a:lnTo>
                    <a:pt x="771680" y="350115"/>
                  </a:lnTo>
                  <a:lnTo>
                    <a:pt x="672995" y="330833"/>
                  </a:lnTo>
                  <a:lnTo>
                    <a:pt x="623409" y="321589"/>
                  </a:lnTo>
                  <a:lnTo>
                    <a:pt x="573646" y="312697"/>
                  </a:lnTo>
                  <a:lnTo>
                    <a:pt x="523697" y="304220"/>
                  </a:lnTo>
                  <a:lnTo>
                    <a:pt x="473549" y="296226"/>
                  </a:lnTo>
                  <a:lnTo>
                    <a:pt x="423192" y="288777"/>
                  </a:lnTo>
                  <a:lnTo>
                    <a:pt x="372615" y="281941"/>
                  </a:lnTo>
                  <a:lnTo>
                    <a:pt x="321808" y="275781"/>
                  </a:lnTo>
                  <a:lnTo>
                    <a:pt x="270759" y="270364"/>
                  </a:lnTo>
                  <a:lnTo>
                    <a:pt x="219458" y="265753"/>
                  </a:lnTo>
                  <a:lnTo>
                    <a:pt x="167894" y="262014"/>
                  </a:lnTo>
                  <a:lnTo>
                    <a:pt x="125747" y="259655"/>
                  </a:lnTo>
                  <a:lnTo>
                    <a:pt x="83708" y="257903"/>
                  </a:lnTo>
                  <a:lnTo>
                    <a:pt x="41788" y="256746"/>
                  </a:lnTo>
                  <a:lnTo>
                    <a:pt x="0" y="256172"/>
                  </a:lnTo>
                  <a:lnTo>
                    <a:pt x="0" y="785130"/>
                  </a:lnTo>
                  <a:lnTo>
                    <a:pt x="13004800" y="785127"/>
                  </a:lnTo>
                  <a:lnTo>
                    <a:pt x="13004800" y="322085"/>
                  </a:lnTo>
                  <a:lnTo>
                    <a:pt x="12955985" y="323100"/>
                  </a:lnTo>
                  <a:lnTo>
                    <a:pt x="12906752" y="323617"/>
                  </a:lnTo>
                  <a:lnTo>
                    <a:pt x="12857139" y="323653"/>
                  </a:lnTo>
                  <a:lnTo>
                    <a:pt x="12807184" y="323227"/>
                  </a:lnTo>
                  <a:lnTo>
                    <a:pt x="12756928" y="322355"/>
                  </a:lnTo>
                  <a:lnTo>
                    <a:pt x="12706408" y="321055"/>
                  </a:lnTo>
                  <a:lnTo>
                    <a:pt x="12655665" y="319346"/>
                  </a:lnTo>
                  <a:lnTo>
                    <a:pt x="12604736" y="317245"/>
                  </a:lnTo>
                  <a:lnTo>
                    <a:pt x="12553661" y="314770"/>
                  </a:lnTo>
                  <a:lnTo>
                    <a:pt x="12502479" y="311937"/>
                  </a:lnTo>
                  <a:lnTo>
                    <a:pt x="12451229" y="308766"/>
                  </a:lnTo>
                  <a:lnTo>
                    <a:pt x="12399949" y="305274"/>
                  </a:lnTo>
                  <a:lnTo>
                    <a:pt x="12348680" y="301478"/>
                  </a:lnTo>
                  <a:lnTo>
                    <a:pt x="12297459" y="297395"/>
                  </a:lnTo>
                  <a:lnTo>
                    <a:pt x="12246326" y="293045"/>
                  </a:lnTo>
                  <a:lnTo>
                    <a:pt x="12144479" y="283611"/>
                  </a:lnTo>
                  <a:lnTo>
                    <a:pt x="12043451" y="273316"/>
                  </a:lnTo>
                  <a:lnTo>
                    <a:pt x="11943553" y="262302"/>
                  </a:lnTo>
                  <a:lnTo>
                    <a:pt x="11845098" y="250710"/>
                  </a:lnTo>
                  <a:lnTo>
                    <a:pt x="11446277" y="201477"/>
                  </a:lnTo>
                  <a:lnTo>
                    <a:pt x="11293811" y="183741"/>
                  </a:lnTo>
                  <a:lnTo>
                    <a:pt x="11191749" y="172605"/>
                  </a:lnTo>
                  <a:lnTo>
                    <a:pt x="11089524" y="162213"/>
                  </a:lnTo>
                  <a:lnTo>
                    <a:pt x="10987285" y="152733"/>
                  </a:lnTo>
                  <a:lnTo>
                    <a:pt x="10936206" y="148387"/>
                  </a:lnTo>
                  <a:lnTo>
                    <a:pt x="10885180" y="144332"/>
                  </a:lnTo>
                  <a:lnTo>
                    <a:pt x="10834223" y="140589"/>
                  </a:lnTo>
                  <a:lnTo>
                    <a:pt x="10783356" y="137178"/>
                  </a:lnTo>
                  <a:lnTo>
                    <a:pt x="10732596" y="134120"/>
                  </a:lnTo>
                  <a:lnTo>
                    <a:pt x="10681962" y="131436"/>
                  </a:lnTo>
                  <a:lnTo>
                    <a:pt x="10631472" y="129148"/>
                  </a:lnTo>
                  <a:lnTo>
                    <a:pt x="10581146" y="127276"/>
                  </a:lnTo>
                  <a:lnTo>
                    <a:pt x="10531000" y="125841"/>
                  </a:lnTo>
                  <a:lnTo>
                    <a:pt x="10481055" y="124864"/>
                  </a:lnTo>
                  <a:lnTo>
                    <a:pt x="10431328" y="124365"/>
                  </a:lnTo>
                  <a:lnTo>
                    <a:pt x="10381838" y="124366"/>
                  </a:lnTo>
                  <a:lnTo>
                    <a:pt x="10332603" y="124888"/>
                  </a:lnTo>
                  <a:lnTo>
                    <a:pt x="10283643" y="125951"/>
                  </a:lnTo>
                  <a:lnTo>
                    <a:pt x="10234974" y="127577"/>
                  </a:lnTo>
                  <a:lnTo>
                    <a:pt x="10186617" y="129786"/>
                  </a:lnTo>
                  <a:lnTo>
                    <a:pt x="10138589" y="132599"/>
                  </a:lnTo>
                  <a:lnTo>
                    <a:pt x="10090909" y="136037"/>
                  </a:lnTo>
                  <a:lnTo>
                    <a:pt x="10043595" y="140121"/>
                  </a:lnTo>
                  <a:lnTo>
                    <a:pt x="9996666" y="144872"/>
                  </a:lnTo>
                  <a:lnTo>
                    <a:pt x="9950141" y="150311"/>
                  </a:lnTo>
                  <a:lnTo>
                    <a:pt x="9904038" y="156458"/>
                  </a:lnTo>
                  <a:lnTo>
                    <a:pt x="9858375" y="163335"/>
                  </a:lnTo>
                  <a:lnTo>
                    <a:pt x="9807748" y="171929"/>
                  </a:lnTo>
                  <a:lnTo>
                    <a:pt x="9758249" y="181266"/>
                  </a:lnTo>
                  <a:lnTo>
                    <a:pt x="9709670" y="191209"/>
                  </a:lnTo>
                  <a:lnTo>
                    <a:pt x="9661801" y="201622"/>
                  </a:lnTo>
                  <a:lnTo>
                    <a:pt x="9614437" y="212367"/>
                  </a:lnTo>
                  <a:lnTo>
                    <a:pt x="9473286" y="245233"/>
                  </a:lnTo>
                  <a:lnTo>
                    <a:pt x="9425858" y="255942"/>
                  </a:lnTo>
                  <a:lnTo>
                    <a:pt x="9377894" y="266301"/>
                  </a:lnTo>
                  <a:lnTo>
                    <a:pt x="9329186" y="276172"/>
                  </a:lnTo>
                  <a:lnTo>
                    <a:pt x="9279527" y="285418"/>
                  </a:lnTo>
                  <a:lnTo>
                    <a:pt x="9228709" y="293904"/>
                  </a:lnTo>
                  <a:lnTo>
                    <a:pt x="9181877" y="300783"/>
                  </a:lnTo>
                  <a:lnTo>
                    <a:pt x="9134583" y="306878"/>
                  </a:lnTo>
                  <a:lnTo>
                    <a:pt x="9086849" y="312210"/>
                  </a:lnTo>
                  <a:lnTo>
                    <a:pt x="9038698" y="316798"/>
                  </a:lnTo>
                  <a:lnTo>
                    <a:pt x="8990154" y="320665"/>
                  </a:lnTo>
                  <a:lnTo>
                    <a:pt x="8941240" y="323829"/>
                  </a:lnTo>
                  <a:lnTo>
                    <a:pt x="8891979" y="326312"/>
                  </a:lnTo>
                  <a:lnTo>
                    <a:pt x="8842395" y="328135"/>
                  </a:lnTo>
                  <a:lnTo>
                    <a:pt x="8792509" y="329317"/>
                  </a:lnTo>
                  <a:lnTo>
                    <a:pt x="8742346" y="329880"/>
                  </a:lnTo>
                  <a:lnTo>
                    <a:pt x="8691928" y="329844"/>
                  </a:lnTo>
                  <a:lnTo>
                    <a:pt x="8641280" y="329230"/>
                  </a:lnTo>
                  <a:lnTo>
                    <a:pt x="8590423" y="328058"/>
                  </a:lnTo>
                  <a:lnTo>
                    <a:pt x="8539381" y="326349"/>
                  </a:lnTo>
                  <a:lnTo>
                    <a:pt x="8488178" y="324123"/>
                  </a:lnTo>
                  <a:lnTo>
                    <a:pt x="8436836" y="321402"/>
                  </a:lnTo>
                  <a:lnTo>
                    <a:pt x="8385379" y="318205"/>
                  </a:lnTo>
                  <a:lnTo>
                    <a:pt x="8333829" y="314553"/>
                  </a:lnTo>
                  <a:lnTo>
                    <a:pt x="8282211" y="310466"/>
                  </a:lnTo>
                  <a:lnTo>
                    <a:pt x="8230546" y="305966"/>
                  </a:lnTo>
                  <a:lnTo>
                    <a:pt x="8178859" y="301073"/>
                  </a:lnTo>
                  <a:lnTo>
                    <a:pt x="8127173" y="295808"/>
                  </a:lnTo>
                  <a:lnTo>
                    <a:pt x="8075510" y="290190"/>
                  </a:lnTo>
                  <a:lnTo>
                    <a:pt x="8023893" y="284241"/>
                  </a:lnTo>
                  <a:lnTo>
                    <a:pt x="7972347" y="277982"/>
                  </a:lnTo>
                  <a:lnTo>
                    <a:pt x="7920894" y="271432"/>
                  </a:lnTo>
                  <a:lnTo>
                    <a:pt x="7869557" y="264612"/>
                  </a:lnTo>
                  <a:lnTo>
                    <a:pt x="7818359" y="257544"/>
                  </a:lnTo>
                  <a:lnTo>
                    <a:pt x="7716475" y="242741"/>
                  </a:lnTo>
                  <a:lnTo>
                    <a:pt x="7615427" y="227190"/>
                  </a:lnTo>
                  <a:lnTo>
                    <a:pt x="7515400" y="211054"/>
                  </a:lnTo>
                  <a:lnTo>
                    <a:pt x="7416579" y="194498"/>
                  </a:lnTo>
                  <a:lnTo>
                    <a:pt x="7056551" y="132443"/>
                  </a:lnTo>
                  <a:lnTo>
                    <a:pt x="6908606" y="108028"/>
                  </a:lnTo>
                  <a:lnTo>
                    <a:pt x="6809177" y="92371"/>
                  </a:lnTo>
                  <a:lnTo>
                    <a:pt x="6709225" y="77397"/>
                  </a:lnTo>
                  <a:lnTo>
                    <a:pt x="6608853" y="63269"/>
                  </a:lnTo>
                  <a:lnTo>
                    <a:pt x="6558541" y="56572"/>
                  </a:lnTo>
                  <a:lnTo>
                    <a:pt x="6508161" y="50146"/>
                  </a:lnTo>
                  <a:lnTo>
                    <a:pt x="6457727" y="44013"/>
                  </a:lnTo>
                  <a:lnTo>
                    <a:pt x="6407252" y="38191"/>
                  </a:lnTo>
                  <a:lnTo>
                    <a:pt x="6356746" y="32702"/>
                  </a:lnTo>
                  <a:lnTo>
                    <a:pt x="6306225" y="27564"/>
                  </a:lnTo>
                  <a:lnTo>
                    <a:pt x="6255699" y="22800"/>
                  </a:lnTo>
                  <a:lnTo>
                    <a:pt x="6205182" y="18427"/>
                  </a:lnTo>
                  <a:lnTo>
                    <a:pt x="6154686" y="14468"/>
                  </a:lnTo>
                  <a:lnTo>
                    <a:pt x="6104224" y="10941"/>
                  </a:lnTo>
                  <a:lnTo>
                    <a:pt x="6053809" y="7867"/>
                  </a:lnTo>
                  <a:lnTo>
                    <a:pt x="6003453" y="5267"/>
                  </a:lnTo>
                  <a:lnTo>
                    <a:pt x="5953169" y="3160"/>
                  </a:lnTo>
                  <a:lnTo>
                    <a:pt x="5902970" y="1566"/>
                  </a:lnTo>
                  <a:lnTo>
                    <a:pt x="5852867" y="506"/>
                  </a:lnTo>
                  <a:lnTo>
                    <a:pt x="5802875" y="0"/>
                  </a:lnTo>
                  <a:close/>
                </a:path>
              </a:pathLst>
            </a:custGeom>
            <a:solidFill>
              <a:srgbClr val="1E9A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9357357"/>
              <a:ext cx="13004800" cy="396240"/>
            </a:xfrm>
            <a:custGeom>
              <a:avLst/>
              <a:gdLst/>
              <a:ahLst/>
              <a:cxnLst/>
              <a:rect l="l" t="t" r="r" b="b"/>
              <a:pathLst>
                <a:path w="13004800" h="396240">
                  <a:moveTo>
                    <a:pt x="0" y="364489"/>
                  </a:moveTo>
                  <a:lnTo>
                    <a:pt x="0" y="396239"/>
                  </a:lnTo>
                  <a:lnTo>
                    <a:pt x="13004800" y="396239"/>
                  </a:lnTo>
                  <a:lnTo>
                    <a:pt x="13004800" y="380999"/>
                  </a:lnTo>
                  <a:lnTo>
                    <a:pt x="468846" y="380999"/>
                  </a:lnTo>
                  <a:lnTo>
                    <a:pt x="260272" y="375919"/>
                  </a:lnTo>
                  <a:lnTo>
                    <a:pt x="208131" y="373379"/>
                  </a:lnTo>
                  <a:lnTo>
                    <a:pt x="156020" y="372109"/>
                  </a:lnTo>
                  <a:lnTo>
                    <a:pt x="0" y="364489"/>
                  </a:lnTo>
                  <a:close/>
                </a:path>
                <a:path w="13004800" h="396240">
                  <a:moveTo>
                    <a:pt x="2511335" y="130809"/>
                  </a:moveTo>
                  <a:lnTo>
                    <a:pt x="2461895" y="130809"/>
                  </a:lnTo>
                  <a:lnTo>
                    <a:pt x="2406445" y="132079"/>
                  </a:lnTo>
                  <a:lnTo>
                    <a:pt x="2297412" y="139699"/>
                  </a:lnTo>
                  <a:lnTo>
                    <a:pt x="2190623" y="152399"/>
                  </a:lnTo>
                  <a:lnTo>
                    <a:pt x="2083736" y="170179"/>
                  </a:lnTo>
                  <a:lnTo>
                    <a:pt x="2030870" y="180339"/>
                  </a:lnTo>
                  <a:lnTo>
                    <a:pt x="1978279" y="191769"/>
                  </a:lnTo>
                  <a:lnTo>
                    <a:pt x="1929085" y="201929"/>
                  </a:lnTo>
                  <a:lnTo>
                    <a:pt x="1585877" y="281939"/>
                  </a:lnTo>
                  <a:lnTo>
                    <a:pt x="1536455" y="292099"/>
                  </a:lnTo>
                  <a:lnTo>
                    <a:pt x="1486797" y="303529"/>
                  </a:lnTo>
                  <a:lnTo>
                    <a:pt x="1436856" y="312419"/>
                  </a:lnTo>
                  <a:lnTo>
                    <a:pt x="1386586" y="322579"/>
                  </a:lnTo>
                  <a:lnTo>
                    <a:pt x="1287781" y="337819"/>
                  </a:lnTo>
                  <a:lnTo>
                    <a:pt x="1137639" y="356869"/>
                  </a:lnTo>
                  <a:lnTo>
                    <a:pt x="1087131" y="361949"/>
                  </a:lnTo>
                  <a:lnTo>
                    <a:pt x="985507" y="369569"/>
                  </a:lnTo>
                  <a:lnTo>
                    <a:pt x="831760" y="377189"/>
                  </a:lnTo>
                  <a:lnTo>
                    <a:pt x="676773" y="380999"/>
                  </a:lnTo>
                  <a:lnTo>
                    <a:pt x="13004800" y="380999"/>
                  </a:lnTo>
                  <a:lnTo>
                    <a:pt x="13004800" y="332739"/>
                  </a:lnTo>
                  <a:lnTo>
                    <a:pt x="3964630" y="332739"/>
                  </a:lnTo>
                  <a:lnTo>
                    <a:pt x="3865023" y="330199"/>
                  </a:lnTo>
                  <a:lnTo>
                    <a:pt x="3815453" y="327659"/>
                  </a:lnTo>
                  <a:lnTo>
                    <a:pt x="3766018" y="323849"/>
                  </a:lnTo>
                  <a:lnTo>
                    <a:pt x="3716702" y="318769"/>
                  </a:lnTo>
                  <a:lnTo>
                    <a:pt x="3667491" y="312419"/>
                  </a:lnTo>
                  <a:lnTo>
                    <a:pt x="3520332" y="289559"/>
                  </a:lnTo>
                  <a:lnTo>
                    <a:pt x="3422468" y="271779"/>
                  </a:lnTo>
                  <a:lnTo>
                    <a:pt x="3079552" y="200659"/>
                  </a:lnTo>
                  <a:lnTo>
                    <a:pt x="3030310" y="191769"/>
                  </a:lnTo>
                  <a:lnTo>
                    <a:pt x="2980959" y="181609"/>
                  </a:lnTo>
                  <a:lnTo>
                    <a:pt x="2931484" y="172719"/>
                  </a:lnTo>
                  <a:lnTo>
                    <a:pt x="2831973" y="157479"/>
                  </a:lnTo>
                  <a:lnTo>
                    <a:pt x="2803017" y="152399"/>
                  </a:lnTo>
                  <a:lnTo>
                    <a:pt x="2754882" y="147319"/>
                  </a:lnTo>
                  <a:lnTo>
                    <a:pt x="2706586" y="140969"/>
                  </a:lnTo>
                  <a:lnTo>
                    <a:pt x="2609418" y="133349"/>
                  </a:lnTo>
                  <a:lnTo>
                    <a:pt x="2511335" y="130809"/>
                  </a:lnTo>
                  <a:close/>
                </a:path>
                <a:path w="13004800" h="396240">
                  <a:moveTo>
                    <a:pt x="4891784" y="243839"/>
                  </a:moveTo>
                  <a:lnTo>
                    <a:pt x="4791809" y="243839"/>
                  </a:lnTo>
                  <a:lnTo>
                    <a:pt x="4742011" y="245109"/>
                  </a:lnTo>
                  <a:lnTo>
                    <a:pt x="4642841" y="250189"/>
                  </a:lnTo>
                  <a:lnTo>
                    <a:pt x="4593487" y="253999"/>
                  </a:lnTo>
                  <a:lnTo>
                    <a:pt x="4544301" y="259079"/>
                  </a:lnTo>
                  <a:lnTo>
                    <a:pt x="4447544" y="271779"/>
                  </a:lnTo>
                  <a:lnTo>
                    <a:pt x="4400202" y="279399"/>
                  </a:lnTo>
                  <a:lnTo>
                    <a:pt x="4306077" y="297179"/>
                  </a:lnTo>
                  <a:lnTo>
                    <a:pt x="4211595" y="312419"/>
                  </a:lnTo>
                  <a:lnTo>
                    <a:pt x="4115435" y="325119"/>
                  </a:lnTo>
                  <a:lnTo>
                    <a:pt x="4064960" y="328929"/>
                  </a:lnTo>
                  <a:lnTo>
                    <a:pt x="4014697" y="331469"/>
                  </a:lnTo>
                  <a:lnTo>
                    <a:pt x="3964630" y="332739"/>
                  </a:lnTo>
                  <a:lnTo>
                    <a:pt x="13004800" y="332739"/>
                  </a:lnTo>
                  <a:lnTo>
                    <a:pt x="13004800" y="317499"/>
                  </a:lnTo>
                  <a:lnTo>
                    <a:pt x="12956687" y="302259"/>
                  </a:lnTo>
                  <a:lnTo>
                    <a:pt x="9236519" y="302259"/>
                  </a:lnTo>
                  <a:lnTo>
                    <a:pt x="9135160" y="299719"/>
                  </a:lnTo>
                  <a:lnTo>
                    <a:pt x="9084569" y="297179"/>
                  </a:lnTo>
                  <a:lnTo>
                    <a:pt x="9034050" y="295909"/>
                  </a:lnTo>
                  <a:lnTo>
                    <a:pt x="9008831" y="294639"/>
                  </a:lnTo>
                  <a:lnTo>
                    <a:pt x="5852895" y="294639"/>
                  </a:lnTo>
                  <a:lnTo>
                    <a:pt x="5751776" y="292099"/>
                  </a:lnTo>
                  <a:lnTo>
                    <a:pt x="5599744" y="284479"/>
                  </a:lnTo>
                  <a:lnTo>
                    <a:pt x="5549010" y="280669"/>
                  </a:lnTo>
                  <a:lnTo>
                    <a:pt x="5498264" y="278129"/>
                  </a:lnTo>
                  <a:lnTo>
                    <a:pt x="5295345" y="262889"/>
                  </a:lnTo>
                  <a:lnTo>
                    <a:pt x="5244678" y="260349"/>
                  </a:lnTo>
                  <a:lnTo>
                    <a:pt x="5143488" y="252729"/>
                  </a:lnTo>
                  <a:lnTo>
                    <a:pt x="5042550" y="247649"/>
                  </a:lnTo>
                  <a:lnTo>
                    <a:pt x="4891784" y="243839"/>
                  </a:lnTo>
                  <a:close/>
                </a:path>
                <a:path w="13004800" h="396240">
                  <a:moveTo>
                    <a:pt x="11751905" y="0"/>
                  </a:moveTo>
                  <a:lnTo>
                    <a:pt x="11701571" y="0"/>
                  </a:lnTo>
                  <a:lnTo>
                    <a:pt x="11651320" y="1269"/>
                  </a:lnTo>
                  <a:lnTo>
                    <a:pt x="11601161" y="3809"/>
                  </a:lnTo>
                  <a:lnTo>
                    <a:pt x="11501148" y="13969"/>
                  </a:lnTo>
                  <a:lnTo>
                    <a:pt x="11401595" y="26669"/>
                  </a:lnTo>
                  <a:lnTo>
                    <a:pt x="11352011" y="34289"/>
                  </a:lnTo>
                  <a:lnTo>
                    <a:pt x="11253267" y="52069"/>
                  </a:lnTo>
                  <a:lnTo>
                    <a:pt x="11106330" y="82549"/>
                  </a:lnTo>
                  <a:lnTo>
                    <a:pt x="11057696" y="93979"/>
                  </a:lnTo>
                  <a:lnTo>
                    <a:pt x="10960996" y="114299"/>
                  </a:lnTo>
                  <a:lnTo>
                    <a:pt x="10912945" y="125729"/>
                  </a:lnTo>
                  <a:lnTo>
                    <a:pt x="10865104" y="135889"/>
                  </a:lnTo>
                  <a:lnTo>
                    <a:pt x="10844698" y="139699"/>
                  </a:lnTo>
                  <a:lnTo>
                    <a:pt x="10824246" y="144779"/>
                  </a:lnTo>
                  <a:lnTo>
                    <a:pt x="10783189" y="152399"/>
                  </a:lnTo>
                  <a:lnTo>
                    <a:pt x="10735522" y="162559"/>
                  </a:lnTo>
                  <a:lnTo>
                    <a:pt x="10542552" y="198119"/>
                  </a:lnTo>
                  <a:lnTo>
                    <a:pt x="10346353" y="228599"/>
                  </a:lnTo>
                  <a:lnTo>
                    <a:pt x="10296869" y="234949"/>
                  </a:lnTo>
                  <a:lnTo>
                    <a:pt x="10247231" y="242569"/>
                  </a:lnTo>
                  <a:lnTo>
                    <a:pt x="10197448" y="248919"/>
                  </a:lnTo>
                  <a:lnTo>
                    <a:pt x="10147528" y="253999"/>
                  </a:lnTo>
                  <a:lnTo>
                    <a:pt x="10097482" y="260349"/>
                  </a:lnTo>
                  <a:lnTo>
                    <a:pt x="9997050" y="270509"/>
                  </a:lnTo>
                  <a:lnTo>
                    <a:pt x="9946682" y="274319"/>
                  </a:lnTo>
                  <a:lnTo>
                    <a:pt x="9896225" y="279399"/>
                  </a:lnTo>
                  <a:lnTo>
                    <a:pt x="9795083" y="287019"/>
                  </a:lnTo>
                  <a:lnTo>
                    <a:pt x="9541340" y="299719"/>
                  </a:lnTo>
                  <a:lnTo>
                    <a:pt x="9490514" y="300989"/>
                  </a:lnTo>
                  <a:lnTo>
                    <a:pt x="9439684" y="300989"/>
                  </a:lnTo>
                  <a:lnTo>
                    <a:pt x="9388861" y="302259"/>
                  </a:lnTo>
                  <a:lnTo>
                    <a:pt x="12956687" y="302259"/>
                  </a:lnTo>
                  <a:lnTo>
                    <a:pt x="12356211" y="115569"/>
                  </a:lnTo>
                  <a:lnTo>
                    <a:pt x="12308318" y="101599"/>
                  </a:lnTo>
                  <a:lnTo>
                    <a:pt x="12260071" y="86359"/>
                  </a:lnTo>
                  <a:lnTo>
                    <a:pt x="12162082" y="58419"/>
                  </a:lnTo>
                  <a:lnTo>
                    <a:pt x="12112123" y="45719"/>
                  </a:lnTo>
                  <a:lnTo>
                    <a:pt x="12061377" y="34289"/>
                  </a:lnTo>
                  <a:lnTo>
                    <a:pt x="12009734" y="24129"/>
                  </a:lnTo>
                  <a:lnTo>
                    <a:pt x="11957088" y="15239"/>
                  </a:lnTo>
                  <a:lnTo>
                    <a:pt x="11903329" y="8889"/>
                  </a:lnTo>
                  <a:lnTo>
                    <a:pt x="11852792" y="3809"/>
                  </a:lnTo>
                  <a:lnTo>
                    <a:pt x="11802314" y="1269"/>
                  </a:lnTo>
                  <a:lnTo>
                    <a:pt x="11751905" y="0"/>
                  </a:lnTo>
                  <a:close/>
                </a:path>
                <a:path w="13004800" h="396240">
                  <a:moveTo>
                    <a:pt x="7461198" y="97789"/>
                  </a:moveTo>
                  <a:lnTo>
                    <a:pt x="7358126" y="97789"/>
                  </a:lnTo>
                  <a:lnTo>
                    <a:pt x="7306049" y="100329"/>
                  </a:lnTo>
                  <a:lnTo>
                    <a:pt x="7203256" y="107949"/>
                  </a:lnTo>
                  <a:lnTo>
                    <a:pt x="7051858" y="126999"/>
                  </a:lnTo>
                  <a:lnTo>
                    <a:pt x="7001973" y="135889"/>
                  </a:lnTo>
                  <a:lnTo>
                    <a:pt x="6952311" y="143509"/>
                  </a:lnTo>
                  <a:lnTo>
                    <a:pt x="6902831" y="152399"/>
                  </a:lnTo>
                  <a:lnTo>
                    <a:pt x="6508309" y="233679"/>
                  </a:lnTo>
                  <a:lnTo>
                    <a:pt x="6358514" y="260349"/>
                  </a:lnTo>
                  <a:lnTo>
                    <a:pt x="6308023" y="267969"/>
                  </a:lnTo>
                  <a:lnTo>
                    <a:pt x="6205955" y="280669"/>
                  </a:lnTo>
                  <a:lnTo>
                    <a:pt x="6054229" y="292099"/>
                  </a:lnTo>
                  <a:lnTo>
                    <a:pt x="5953738" y="294639"/>
                  </a:lnTo>
                  <a:lnTo>
                    <a:pt x="9008831" y="294639"/>
                  </a:lnTo>
                  <a:lnTo>
                    <a:pt x="8983612" y="293369"/>
                  </a:lnTo>
                  <a:lnTo>
                    <a:pt x="8933266" y="289559"/>
                  </a:lnTo>
                  <a:lnTo>
                    <a:pt x="8883019" y="287019"/>
                  </a:lnTo>
                  <a:lnTo>
                    <a:pt x="8832882" y="283209"/>
                  </a:lnTo>
                  <a:lnTo>
                    <a:pt x="8782864" y="278129"/>
                  </a:lnTo>
                  <a:lnTo>
                    <a:pt x="8732974" y="274319"/>
                  </a:lnTo>
                  <a:lnTo>
                    <a:pt x="8683223" y="269239"/>
                  </a:lnTo>
                  <a:lnTo>
                    <a:pt x="8633618" y="262889"/>
                  </a:lnTo>
                  <a:lnTo>
                    <a:pt x="8584171" y="257809"/>
                  </a:lnTo>
                  <a:lnTo>
                    <a:pt x="8534890" y="250189"/>
                  </a:lnTo>
                  <a:lnTo>
                    <a:pt x="8485784" y="243839"/>
                  </a:lnTo>
                  <a:lnTo>
                    <a:pt x="8436864" y="236219"/>
                  </a:lnTo>
                  <a:lnTo>
                    <a:pt x="8384135" y="228599"/>
                  </a:lnTo>
                  <a:lnTo>
                    <a:pt x="8331513" y="219709"/>
                  </a:lnTo>
                  <a:lnTo>
                    <a:pt x="8278970" y="209549"/>
                  </a:lnTo>
                  <a:lnTo>
                    <a:pt x="8226480" y="200659"/>
                  </a:lnTo>
                  <a:lnTo>
                    <a:pt x="8174017" y="190499"/>
                  </a:lnTo>
                  <a:lnTo>
                    <a:pt x="8121555" y="181609"/>
                  </a:lnTo>
                  <a:lnTo>
                    <a:pt x="8069069" y="171449"/>
                  </a:lnTo>
                  <a:lnTo>
                    <a:pt x="8016531" y="162559"/>
                  </a:lnTo>
                  <a:lnTo>
                    <a:pt x="7963916" y="152399"/>
                  </a:lnTo>
                  <a:lnTo>
                    <a:pt x="7814772" y="129539"/>
                  </a:lnTo>
                  <a:lnTo>
                    <a:pt x="7664402" y="110489"/>
                  </a:lnTo>
                  <a:lnTo>
                    <a:pt x="7563245" y="102869"/>
                  </a:lnTo>
                  <a:lnTo>
                    <a:pt x="7461198" y="97789"/>
                  </a:lnTo>
                  <a:close/>
                </a:path>
              </a:pathLst>
            </a:custGeom>
            <a:solidFill>
              <a:srgbClr val="1B82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0" y="0"/>
            <a:ext cx="13004800" cy="1250315"/>
            <a:chOff x="0" y="0"/>
            <a:chExt cx="13004800" cy="125031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3004800" cy="1250251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575302" y="199318"/>
              <a:ext cx="1452664" cy="84402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42595" y="241147"/>
              <a:ext cx="3592829" cy="638810"/>
            </a:xfrm>
            <a:custGeom>
              <a:avLst/>
              <a:gdLst/>
              <a:ahLst/>
              <a:cxnLst/>
              <a:rect l="l" t="t" r="r" b="b"/>
              <a:pathLst>
                <a:path w="3592829" h="638810">
                  <a:moveTo>
                    <a:pt x="3384651" y="0"/>
                  </a:moveTo>
                  <a:lnTo>
                    <a:pt x="207721" y="0"/>
                  </a:lnTo>
                  <a:lnTo>
                    <a:pt x="160089" y="5485"/>
                  </a:lnTo>
                  <a:lnTo>
                    <a:pt x="116366" y="21110"/>
                  </a:lnTo>
                  <a:lnTo>
                    <a:pt x="77797" y="45629"/>
                  </a:lnTo>
                  <a:lnTo>
                    <a:pt x="45630" y="77795"/>
                  </a:lnTo>
                  <a:lnTo>
                    <a:pt x="21111" y="116361"/>
                  </a:lnTo>
                  <a:lnTo>
                    <a:pt x="5485" y="160081"/>
                  </a:lnTo>
                  <a:lnTo>
                    <a:pt x="0" y="207708"/>
                  </a:lnTo>
                  <a:lnTo>
                    <a:pt x="0" y="431063"/>
                  </a:lnTo>
                  <a:lnTo>
                    <a:pt x="5485" y="478690"/>
                  </a:lnTo>
                  <a:lnTo>
                    <a:pt x="21111" y="522410"/>
                  </a:lnTo>
                  <a:lnTo>
                    <a:pt x="45630" y="560976"/>
                  </a:lnTo>
                  <a:lnTo>
                    <a:pt x="77797" y="593142"/>
                  </a:lnTo>
                  <a:lnTo>
                    <a:pt x="116366" y="617661"/>
                  </a:lnTo>
                  <a:lnTo>
                    <a:pt x="160089" y="633286"/>
                  </a:lnTo>
                  <a:lnTo>
                    <a:pt x="207721" y="638771"/>
                  </a:lnTo>
                  <a:lnTo>
                    <a:pt x="3384651" y="638771"/>
                  </a:lnTo>
                  <a:lnTo>
                    <a:pt x="3432274" y="633286"/>
                  </a:lnTo>
                  <a:lnTo>
                    <a:pt x="3475993" y="617661"/>
                  </a:lnTo>
                  <a:lnTo>
                    <a:pt x="3514559" y="593142"/>
                  </a:lnTo>
                  <a:lnTo>
                    <a:pt x="3546726" y="560976"/>
                  </a:lnTo>
                  <a:lnTo>
                    <a:pt x="3571246" y="522410"/>
                  </a:lnTo>
                  <a:lnTo>
                    <a:pt x="3586873" y="478690"/>
                  </a:lnTo>
                  <a:lnTo>
                    <a:pt x="3592360" y="431063"/>
                  </a:lnTo>
                  <a:lnTo>
                    <a:pt x="3592360" y="207708"/>
                  </a:lnTo>
                  <a:lnTo>
                    <a:pt x="3586873" y="160081"/>
                  </a:lnTo>
                  <a:lnTo>
                    <a:pt x="3571246" y="116361"/>
                  </a:lnTo>
                  <a:lnTo>
                    <a:pt x="3546726" y="77795"/>
                  </a:lnTo>
                  <a:lnTo>
                    <a:pt x="3514559" y="45629"/>
                  </a:lnTo>
                  <a:lnTo>
                    <a:pt x="3475993" y="21110"/>
                  </a:lnTo>
                  <a:lnTo>
                    <a:pt x="3432274" y="5485"/>
                  </a:lnTo>
                  <a:lnTo>
                    <a:pt x="33846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57651" y="429983"/>
              <a:ext cx="413384" cy="249554"/>
            </a:xfrm>
            <a:custGeom>
              <a:avLst/>
              <a:gdLst/>
              <a:ahLst/>
              <a:cxnLst/>
              <a:rect l="l" t="t" r="r" b="b"/>
              <a:pathLst>
                <a:path w="413384" h="249554">
                  <a:moveTo>
                    <a:pt x="0" y="0"/>
                  </a:moveTo>
                  <a:lnTo>
                    <a:pt x="0" y="161925"/>
                  </a:lnTo>
                  <a:lnTo>
                    <a:pt x="17319" y="163942"/>
                  </a:lnTo>
                  <a:lnTo>
                    <a:pt x="57467" y="171416"/>
                  </a:lnTo>
                  <a:lnTo>
                    <a:pt x="109931" y="186994"/>
                  </a:lnTo>
                  <a:lnTo>
                    <a:pt x="164198" y="213321"/>
                  </a:lnTo>
                  <a:lnTo>
                    <a:pt x="195584" y="237532"/>
                  </a:lnTo>
                  <a:lnTo>
                    <a:pt x="206629" y="249161"/>
                  </a:lnTo>
                  <a:lnTo>
                    <a:pt x="207860" y="247700"/>
                  </a:lnTo>
                  <a:lnTo>
                    <a:pt x="238012" y="220722"/>
                  </a:lnTo>
                  <a:lnTo>
                    <a:pt x="265250" y="205473"/>
                  </a:lnTo>
                  <a:lnTo>
                    <a:pt x="192951" y="205473"/>
                  </a:lnTo>
                  <a:lnTo>
                    <a:pt x="191655" y="205041"/>
                  </a:lnTo>
                  <a:lnTo>
                    <a:pt x="186753" y="200736"/>
                  </a:lnTo>
                  <a:lnTo>
                    <a:pt x="182727" y="197383"/>
                  </a:lnTo>
                  <a:lnTo>
                    <a:pt x="142873" y="170430"/>
                  </a:lnTo>
                  <a:lnTo>
                    <a:pt x="103131" y="151977"/>
                  </a:lnTo>
                  <a:lnTo>
                    <a:pt x="59582" y="138901"/>
                  </a:lnTo>
                  <a:lnTo>
                    <a:pt x="12369" y="131254"/>
                  </a:lnTo>
                  <a:lnTo>
                    <a:pt x="9398" y="130975"/>
                  </a:lnTo>
                  <a:lnTo>
                    <a:pt x="7256" y="128345"/>
                  </a:lnTo>
                  <a:lnTo>
                    <a:pt x="7290" y="127584"/>
                  </a:lnTo>
                  <a:lnTo>
                    <a:pt x="7620" y="124117"/>
                  </a:lnTo>
                  <a:lnTo>
                    <a:pt x="7727" y="123101"/>
                  </a:lnTo>
                  <a:lnTo>
                    <a:pt x="7810" y="122313"/>
                  </a:lnTo>
                  <a:lnTo>
                    <a:pt x="10490" y="120142"/>
                  </a:lnTo>
                  <a:lnTo>
                    <a:pt x="182288" y="120142"/>
                  </a:lnTo>
                  <a:lnTo>
                    <a:pt x="181738" y="119659"/>
                  </a:lnTo>
                  <a:lnTo>
                    <a:pt x="142661" y="91578"/>
                  </a:lnTo>
                  <a:lnTo>
                    <a:pt x="103447" y="72012"/>
                  </a:lnTo>
                  <a:lnTo>
                    <a:pt x="60281" y="57717"/>
                  </a:lnTo>
                  <a:lnTo>
                    <a:pt x="13309" y="48755"/>
                  </a:lnTo>
                  <a:lnTo>
                    <a:pt x="10325" y="48387"/>
                  </a:lnTo>
                  <a:lnTo>
                    <a:pt x="8216" y="45643"/>
                  </a:lnTo>
                  <a:lnTo>
                    <a:pt x="8991" y="39712"/>
                  </a:lnTo>
                  <a:lnTo>
                    <a:pt x="11693" y="37592"/>
                  </a:lnTo>
                  <a:lnTo>
                    <a:pt x="136044" y="37592"/>
                  </a:lnTo>
                  <a:lnTo>
                    <a:pt x="105634" y="23532"/>
                  </a:lnTo>
                  <a:lnTo>
                    <a:pt x="54984" y="8958"/>
                  </a:lnTo>
                  <a:lnTo>
                    <a:pt x="16537" y="1930"/>
                  </a:lnTo>
                  <a:lnTo>
                    <a:pt x="0" y="0"/>
                  </a:lnTo>
                  <a:close/>
                </a:path>
                <a:path w="413384" h="249554">
                  <a:moveTo>
                    <a:pt x="182288" y="120142"/>
                  </a:moveTo>
                  <a:lnTo>
                    <a:pt x="10490" y="120142"/>
                  </a:lnTo>
                  <a:lnTo>
                    <a:pt x="13462" y="120446"/>
                  </a:lnTo>
                  <a:lnTo>
                    <a:pt x="62200" y="128345"/>
                  </a:lnTo>
                  <a:lnTo>
                    <a:pt x="107199" y="141885"/>
                  </a:lnTo>
                  <a:lnTo>
                    <a:pt x="148309" y="161010"/>
                  </a:lnTo>
                  <a:lnTo>
                    <a:pt x="185381" y="185661"/>
                  </a:lnTo>
                  <a:lnTo>
                    <a:pt x="200279" y="201371"/>
                  </a:lnTo>
                  <a:lnTo>
                    <a:pt x="197231" y="204863"/>
                  </a:lnTo>
                  <a:lnTo>
                    <a:pt x="195732" y="205473"/>
                  </a:lnTo>
                  <a:lnTo>
                    <a:pt x="217576" y="205473"/>
                  </a:lnTo>
                  <a:lnTo>
                    <a:pt x="216077" y="204863"/>
                  </a:lnTo>
                  <a:lnTo>
                    <a:pt x="213017" y="201371"/>
                  </a:lnTo>
                  <a:lnTo>
                    <a:pt x="213258" y="197942"/>
                  </a:lnTo>
                  <a:lnTo>
                    <a:pt x="265005" y="161010"/>
                  </a:lnTo>
                  <a:lnTo>
                    <a:pt x="306112" y="141885"/>
                  </a:lnTo>
                  <a:lnTo>
                    <a:pt x="351113" y="128345"/>
                  </a:lnTo>
                  <a:lnTo>
                    <a:pt x="352832" y="128066"/>
                  </a:lnTo>
                  <a:lnTo>
                    <a:pt x="191820" y="128066"/>
                  </a:lnTo>
                  <a:lnTo>
                    <a:pt x="190500" y="127584"/>
                  </a:lnTo>
                  <a:lnTo>
                    <a:pt x="185661" y="123101"/>
                  </a:lnTo>
                  <a:lnTo>
                    <a:pt x="182288" y="120142"/>
                  </a:lnTo>
                  <a:close/>
                </a:path>
                <a:path w="413384" h="249554">
                  <a:moveTo>
                    <a:pt x="413321" y="120142"/>
                  </a:moveTo>
                  <a:lnTo>
                    <a:pt x="402869" y="120142"/>
                  </a:lnTo>
                  <a:lnTo>
                    <a:pt x="405498" y="122313"/>
                  </a:lnTo>
                  <a:lnTo>
                    <a:pt x="406023" y="127584"/>
                  </a:lnTo>
                  <a:lnTo>
                    <a:pt x="406064" y="128345"/>
                  </a:lnTo>
                  <a:lnTo>
                    <a:pt x="403910" y="130975"/>
                  </a:lnTo>
                  <a:lnTo>
                    <a:pt x="400913" y="131254"/>
                  </a:lnTo>
                  <a:lnTo>
                    <a:pt x="353706" y="138901"/>
                  </a:lnTo>
                  <a:lnTo>
                    <a:pt x="310157" y="151977"/>
                  </a:lnTo>
                  <a:lnTo>
                    <a:pt x="270416" y="170430"/>
                  </a:lnTo>
                  <a:lnTo>
                    <a:pt x="234632" y="194208"/>
                  </a:lnTo>
                  <a:lnTo>
                    <a:pt x="221653" y="205041"/>
                  </a:lnTo>
                  <a:lnTo>
                    <a:pt x="220370" y="205473"/>
                  </a:lnTo>
                  <a:lnTo>
                    <a:pt x="265250" y="205473"/>
                  </a:lnTo>
                  <a:lnTo>
                    <a:pt x="303852" y="186790"/>
                  </a:lnTo>
                  <a:lnTo>
                    <a:pt x="356719" y="171194"/>
                  </a:lnTo>
                  <a:lnTo>
                    <a:pt x="396815" y="163806"/>
                  </a:lnTo>
                  <a:lnTo>
                    <a:pt x="413101" y="161925"/>
                  </a:lnTo>
                  <a:lnTo>
                    <a:pt x="413321" y="161925"/>
                  </a:lnTo>
                  <a:lnTo>
                    <a:pt x="413321" y="120142"/>
                  </a:lnTo>
                  <a:close/>
                </a:path>
                <a:path w="413384" h="249554">
                  <a:moveTo>
                    <a:pt x="217536" y="127584"/>
                  </a:moveTo>
                  <a:lnTo>
                    <a:pt x="195772" y="127584"/>
                  </a:lnTo>
                  <a:lnTo>
                    <a:pt x="194602" y="128066"/>
                  </a:lnTo>
                  <a:lnTo>
                    <a:pt x="218706" y="128066"/>
                  </a:lnTo>
                  <a:lnTo>
                    <a:pt x="217536" y="127584"/>
                  </a:lnTo>
                  <a:close/>
                </a:path>
                <a:path w="413384" h="249554">
                  <a:moveTo>
                    <a:pt x="413321" y="37592"/>
                  </a:moveTo>
                  <a:lnTo>
                    <a:pt x="401574" y="37592"/>
                  </a:lnTo>
                  <a:lnTo>
                    <a:pt x="404320" y="39712"/>
                  </a:lnTo>
                  <a:lnTo>
                    <a:pt x="404710" y="42659"/>
                  </a:lnTo>
                  <a:lnTo>
                    <a:pt x="405066" y="45643"/>
                  </a:lnTo>
                  <a:lnTo>
                    <a:pt x="402983" y="48387"/>
                  </a:lnTo>
                  <a:lnTo>
                    <a:pt x="400011" y="48755"/>
                  </a:lnTo>
                  <a:lnTo>
                    <a:pt x="353027" y="57717"/>
                  </a:lnTo>
                  <a:lnTo>
                    <a:pt x="309859" y="72012"/>
                  </a:lnTo>
                  <a:lnTo>
                    <a:pt x="270651" y="91578"/>
                  </a:lnTo>
                  <a:lnTo>
                    <a:pt x="235546" y="116357"/>
                  </a:lnTo>
                  <a:lnTo>
                    <a:pt x="222834" y="127584"/>
                  </a:lnTo>
                  <a:lnTo>
                    <a:pt x="221500" y="128066"/>
                  </a:lnTo>
                  <a:lnTo>
                    <a:pt x="352832" y="128066"/>
                  </a:lnTo>
                  <a:lnTo>
                    <a:pt x="399859" y="120446"/>
                  </a:lnTo>
                  <a:lnTo>
                    <a:pt x="402869" y="120142"/>
                  </a:lnTo>
                  <a:lnTo>
                    <a:pt x="413321" y="120142"/>
                  </a:lnTo>
                  <a:lnTo>
                    <a:pt x="413321" y="37592"/>
                  </a:lnTo>
                  <a:close/>
                </a:path>
                <a:path w="413384" h="249554">
                  <a:moveTo>
                    <a:pt x="136044" y="37592"/>
                  </a:moveTo>
                  <a:lnTo>
                    <a:pt x="11805" y="37592"/>
                  </a:lnTo>
                  <a:lnTo>
                    <a:pt x="14681" y="37973"/>
                  </a:lnTo>
                  <a:lnTo>
                    <a:pt x="63181" y="47243"/>
                  </a:lnTo>
                  <a:lnTo>
                    <a:pt x="107786" y="62041"/>
                  </a:lnTo>
                  <a:lnTo>
                    <a:pt x="148346" y="82308"/>
                  </a:lnTo>
                  <a:lnTo>
                    <a:pt x="184708" y="107988"/>
                  </a:lnTo>
                  <a:lnTo>
                    <a:pt x="199161" y="124117"/>
                  </a:lnTo>
                  <a:lnTo>
                    <a:pt x="195943" y="127584"/>
                  </a:lnTo>
                  <a:lnTo>
                    <a:pt x="217364" y="127584"/>
                  </a:lnTo>
                  <a:lnTo>
                    <a:pt x="214147" y="124117"/>
                  </a:lnTo>
                  <a:lnTo>
                    <a:pt x="214220" y="122313"/>
                  </a:lnTo>
                  <a:lnTo>
                    <a:pt x="214287" y="120688"/>
                  </a:lnTo>
                  <a:lnTo>
                    <a:pt x="220383" y="114985"/>
                  </a:lnTo>
                  <a:lnTo>
                    <a:pt x="224472" y="111417"/>
                  </a:lnTo>
                  <a:lnTo>
                    <a:pt x="228612" y="107988"/>
                  </a:lnTo>
                  <a:lnTo>
                    <a:pt x="257922" y="87287"/>
                  </a:lnTo>
                  <a:lnTo>
                    <a:pt x="206629" y="87287"/>
                  </a:lnTo>
                  <a:lnTo>
                    <a:pt x="205371" y="85826"/>
                  </a:lnTo>
                  <a:lnTo>
                    <a:pt x="204711" y="85115"/>
                  </a:lnTo>
                  <a:lnTo>
                    <a:pt x="158778" y="48102"/>
                  </a:lnTo>
                  <a:lnTo>
                    <a:pt x="136044" y="37592"/>
                  </a:lnTo>
                  <a:close/>
                </a:path>
                <a:path w="413384" h="249554">
                  <a:moveTo>
                    <a:pt x="413321" y="0"/>
                  </a:moveTo>
                  <a:lnTo>
                    <a:pt x="396559" y="1930"/>
                  </a:lnTo>
                  <a:lnTo>
                    <a:pt x="396954" y="1930"/>
                  </a:lnTo>
                  <a:lnTo>
                    <a:pt x="359386" y="8709"/>
                  </a:lnTo>
                  <a:lnTo>
                    <a:pt x="308478" y="23223"/>
                  </a:lnTo>
                  <a:lnTo>
                    <a:pt x="254873" y="47856"/>
                  </a:lnTo>
                  <a:lnTo>
                    <a:pt x="208521" y="85115"/>
                  </a:lnTo>
                  <a:lnTo>
                    <a:pt x="206629" y="87287"/>
                  </a:lnTo>
                  <a:lnTo>
                    <a:pt x="257922" y="87287"/>
                  </a:lnTo>
                  <a:lnTo>
                    <a:pt x="264971" y="82308"/>
                  </a:lnTo>
                  <a:lnTo>
                    <a:pt x="305522" y="62041"/>
                  </a:lnTo>
                  <a:lnTo>
                    <a:pt x="350118" y="47243"/>
                  </a:lnTo>
                  <a:lnTo>
                    <a:pt x="398614" y="37973"/>
                  </a:lnTo>
                  <a:lnTo>
                    <a:pt x="401574" y="37592"/>
                  </a:lnTo>
                  <a:lnTo>
                    <a:pt x="413321" y="37592"/>
                  </a:lnTo>
                  <a:lnTo>
                    <a:pt x="413321" y="0"/>
                  </a:lnTo>
                  <a:close/>
                </a:path>
              </a:pathLst>
            </a:custGeom>
            <a:solidFill>
              <a:srgbClr val="CB2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57644" y="608558"/>
              <a:ext cx="253365" cy="218440"/>
            </a:xfrm>
            <a:custGeom>
              <a:avLst/>
              <a:gdLst/>
              <a:ahLst/>
              <a:cxnLst/>
              <a:rect l="l" t="t" r="r" b="b"/>
              <a:pathLst>
                <a:path w="253365" h="218440">
                  <a:moveTo>
                    <a:pt x="46431" y="55206"/>
                  </a:moveTo>
                  <a:lnTo>
                    <a:pt x="30759" y="38862"/>
                  </a:lnTo>
                  <a:lnTo>
                    <a:pt x="17500" y="24790"/>
                  </a:lnTo>
                  <a:lnTo>
                    <a:pt x="0" y="5867"/>
                  </a:lnTo>
                  <a:lnTo>
                    <a:pt x="431" y="19469"/>
                  </a:lnTo>
                  <a:lnTo>
                    <a:pt x="1435" y="30835"/>
                  </a:lnTo>
                  <a:lnTo>
                    <a:pt x="3035" y="42037"/>
                  </a:lnTo>
                  <a:lnTo>
                    <a:pt x="5207" y="53035"/>
                  </a:lnTo>
                  <a:lnTo>
                    <a:pt x="5994" y="52882"/>
                  </a:lnTo>
                  <a:lnTo>
                    <a:pt x="46431" y="55206"/>
                  </a:lnTo>
                  <a:close/>
                </a:path>
                <a:path w="253365" h="218440">
                  <a:moveTo>
                    <a:pt x="56146" y="8407"/>
                  </a:moveTo>
                  <a:lnTo>
                    <a:pt x="40233" y="5130"/>
                  </a:lnTo>
                  <a:lnTo>
                    <a:pt x="26352" y="2717"/>
                  </a:lnTo>
                  <a:lnTo>
                    <a:pt x="14935" y="1041"/>
                  </a:lnTo>
                  <a:lnTo>
                    <a:pt x="6451" y="0"/>
                  </a:lnTo>
                  <a:lnTo>
                    <a:pt x="16357" y="10807"/>
                  </a:lnTo>
                  <a:lnTo>
                    <a:pt x="27647" y="22923"/>
                  </a:lnTo>
                  <a:lnTo>
                    <a:pt x="40132" y="36118"/>
                  </a:lnTo>
                  <a:lnTo>
                    <a:pt x="53619" y="50165"/>
                  </a:lnTo>
                  <a:lnTo>
                    <a:pt x="56032" y="9105"/>
                  </a:lnTo>
                  <a:lnTo>
                    <a:pt x="56146" y="8407"/>
                  </a:lnTo>
                  <a:close/>
                </a:path>
                <a:path w="253365" h="218440">
                  <a:moveTo>
                    <a:pt x="124777" y="132168"/>
                  </a:moveTo>
                  <a:lnTo>
                    <a:pt x="106489" y="115049"/>
                  </a:lnTo>
                  <a:lnTo>
                    <a:pt x="88633" y="97790"/>
                  </a:lnTo>
                  <a:lnTo>
                    <a:pt x="71501" y="80797"/>
                  </a:lnTo>
                  <a:lnTo>
                    <a:pt x="55384" y="64452"/>
                  </a:lnTo>
                  <a:lnTo>
                    <a:pt x="7327" y="61696"/>
                  </a:lnTo>
                  <a:lnTo>
                    <a:pt x="13157" y="80137"/>
                  </a:lnTo>
                  <a:lnTo>
                    <a:pt x="20561" y="97815"/>
                  </a:lnTo>
                  <a:lnTo>
                    <a:pt x="29438" y="114642"/>
                  </a:lnTo>
                  <a:lnTo>
                    <a:pt x="39712" y="130517"/>
                  </a:lnTo>
                  <a:lnTo>
                    <a:pt x="40513" y="129717"/>
                  </a:lnTo>
                  <a:lnTo>
                    <a:pt x="41668" y="129235"/>
                  </a:lnTo>
                  <a:lnTo>
                    <a:pt x="124777" y="132168"/>
                  </a:lnTo>
                  <a:close/>
                </a:path>
                <a:path w="253365" h="218440">
                  <a:moveTo>
                    <a:pt x="137871" y="35534"/>
                  </a:moveTo>
                  <a:lnTo>
                    <a:pt x="119113" y="27457"/>
                  </a:lnTo>
                  <a:lnTo>
                    <a:pt x="100393" y="20637"/>
                  </a:lnTo>
                  <a:lnTo>
                    <a:pt x="82118" y="14986"/>
                  </a:lnTo>
                  <a:lnTo>
                    <a:pt x="64681" y="10375"/>
                  </a:lnTo>
                  <a:lnTo>
                    <a:pt x="61849" y="58585"/>
                  </a:lnTo>
                  <a:lnTo>
                    <a:pt x="78778" y="75692"/>
                  </a:lnTo>
                  <a:lnTo>
                    <a:pt x="96380" y="93091"/>
                  </a:lnTo>
                  <a:lnTo>
                    <a:pt x="114388" y="110426"/>
                  </a:lnTo>
                  <a:lnTo>
                    <a:pt x="132537" y="127381"/>
                  </a:lnTo>
                  <a:lnTo>
                    <a:pt x="137452" y="37160"/>
                  </a:lnTo>
                  <a:lnTo>
                    <a:pt x="137871" y="35534"/>
                  </a:lnTo>
                  <a:close/>
                </a:path>
                <a:path w="253365" h="218440">
                  <a:moveTo>
                    <a:pt x="197866" y="192747"/>
                  </a:moveTo>
                  <a:lnTo>
                    <a:pt x="182867" y="181749"/>
                  </a:lnTo>
                  <a:lnTo>
                    <a:pt x="167208" y="169303"/>
                  </a:lnTo>
                  <a:lnTo>
                    <a:pt x="151079" y="155714"/>
                  </a:lnTo>
                  <a:lnTo>
                    <a:pt x="134696" y="141236"/>
                  </a:lnTo>
                  <a:lnTo>
                    <a:pt x="45339" y="138074"/>
                  </a:lnTo>
                  <a:lnTo>
                    <a:pt x="64744" y="159816"/>
                  </a:lnTo>
                  <a:lnTo>
                    <a:pt x="84531" y="176885"/>
                  </a:lnTo>
                  <a:lnTo>
                    <a:pt x="106286" y="191338"/>
                  </a:lnTo>
                  <a:lnTo>
                    <a:pt x="129768" y="202946"/>
                  </a:lnTo>
                  <a:lnTo>
                    <a:pt x="130035" y="201053"/>
                  </a:lnTo>
                  <a:lnTo>
                    <a:pt x="131584" y="199529"/>
                  </a:lnTo>
                  <a:lnTo>
                    <a:pt x="197866" y="192747"/>
                  </a:lnTo>
                  <a:close/>
                </a:path>
                <a:path w="253365" h="218440">
                  <a:moveTo>
                    <a:pt x="221716" y="103352"/>
                  </a:moveTo>
                  <a:lnTo>
                    <a:pt x="193344" y="71170"/>
                  </a:lnTo>
                  <a:lnTo>
                    <a:pt x="146050" y="39535"/>
                  </a:lnTo>
                  <a:lnTo>
                    <a:pt x="140843" y="134950"/>
                  </a:lnTo>
                  <a:lnTo>
                    <a:pt x="158318" y="150418"/>
                  </a:lnTo>
                  <a:lnTo>
                    <a:pt x="175298" y="164719"/>
                  </a:lnTo>
                  <a:lnTo>
                    <a:pt x="191516" y="177533"/>
                  </a:lnTo>
                  <a:lnTo>
                    <a:pt x="206717" y="188531"/>
                  </a:lnTo>
                  <a:lnTo>
                    <a:pt x="220116" y="105003"/>
                  </a:lnTo>
                  <a:lnTo>
                    <a:pt x="220776" y="103987"/>
                  </a:lnTo>
                  <a:lnTo>
                    <a:pt x="221716" y="103352"/>
                  </a:lnTo>
                  <a:close/>
                </a:path>
                <a:path w="253365" h="218440">
                  <a:moveTo>
                    <a:pt x="240385" y="215519"/>
                  </a:moveTo>
                  <a:lnTo>
                    <a:pt x="233451" y="213182"/>
                  </a:lnTo>
                  <a:lnTo>
                    <a:pt x="225894" y="209816"/>
                  </a:lnTo>
                  <a:lnTo>
                    <a:pt x="217805" y="205511"/>
                  </a:lnTo>
                  <a:lnTo>
                    <a:pt x="209207" y="200342"/>
                  </a:lnTo>
                  <a:lnTo>
                    <a:pt x="141135" y="207314"/>
                  </a:lnTo>
                  <a:lnTo>
                    <a:pt x="196291" y="218147"/>
                  </a:lnTo>
                  <a:lnTo>
                    <a:pt x="218871" y="218046"/>
                  </a:lnTo>
                  <a:lnTo>
                    <a:pt x="240385" y="215519"/>
                  </a:lnTo>
                  <a:close/>
                </a:path>
                <a:path w="253365" h="218440">
                  <a:moveTo>
                    <a:pt x="252996" y="187960"/>
                  </a:moveTo>
                  <a:lnTo>
                    <a:pt x="249682" y="162763"/>
                  </a:lnTo>
                  <a:lnTo>
                    <a:pt x="241211" y="137401"/>
                  </a:lnTo>
                  <a:lnTo>
                    <a:pt x="227736" y="112268"/>
                  </a:lnTo>
                  <a:lnTo>
                    <a:pt x="214668" y="193776"/>
                  </a:lnTo>
                  <a:lnTo>
                    <a:pt x="225044" y="199898"/>
                  </a:lnTo>
                  <a:lnTo>
                    <a:pt x="234442" y="204457"/>
                  </a:lnTo>
                  <a:lnTo>
                    <a:pt x="242735" y="207302"/>
                  </a:lnTo>
                  <a:lnTo>
                    <a:pt x="249783" y="208280"/>
                  </a:lnTo>
                  <a:lnTo>
                    <a:pt x="250736" y="208254"/>
                  </a:lnTo>
                  <a:lnTo>
                    <a:pt x="250964" y="212598"/>
                  </a:lnTo>
                  <a:lnTo>
                    <a:pt x="252996" y="187960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1971" y="287197"/>
              <a:ext cx="163297" cy="179552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570661" y="608354"/>
              <a:ext cx="200660" cy="212090"/>
            </a:xfrm>
            <a:custGeom>
              <a:avLst/>
              <a:gdLst/>
              <a:ahLst/>
              <a:cxnLst/>
              <a:rect l="l" t="t" r="r" b="b"/>
              <a:pathLst>
                <a:path w="200659" h="212090">
                  <a:moveTo>
                    <a:pt x="34531" y="135089"/>
                  </a:moveTo>
                  <a:lnTo>
                    <a:pt x="26708" y="55956"/>
                  </a:lnTo>
                  <a:lnTo>
                    <a:pt x="24574" y="57391"/>
                  </a:lnTo>
                  <a:lnTo>
                    <a:pt x="20523" y="60413"/>
                  </a:lnTo>
                  <a:lnTo>
                    <a:pt x="19342" y="60413"/>
                  </a:lnTo>
                  <a:lnTo>
                    <a:pt x="20523" y="60426"/>
                  </a:lnTo>
                  <a:lnTo>
                    <a:pt x="15049" y="64516"/>
                  </a:lnTo>
                  <a:lnTo>
                    <a:pt x="9855" y="68808"/>
                  </a:lnTo>
                  <a:lnTo>
                    <a:pt x="4826" y="73266"/>
                  </a:lnTo>
                  <a:lnTo>
                    <a:pt x="0" y="77914"/>
                  </a:lnTo>
                  <a:lnTo>
                    <a:pt x="3467" y="82092"/>
                  </a:lnTo>
                  <a:lnTo>
                    <a:pt x="6705" y="86334"/>
                  </a:lnTo>
                  <a:lnTo>
                    <a:pt x="17424" y="101625"/>
                  </a:lnTo>
                  <a:lnTo>
                    <a:pt x="21475" y="108229"/>
                  </a:lnTo>
                  <a:lnTo>
                    <a:pt x="28663" y="121602"/>
                  </a:lnTo>
                  <a:lnTo>
                    <a:pt x="31864" y="128320"/>
                  </a:lnTo>
                  <a:lnTo>
                    <a:pt x="34531" y="135089"/>
                  </a:lnTo>
                  <a:close/>
                </a:path>
                <a:path w="200659" h="212090">
                  <a:moveTo>
                    <a:pt x="89725" y="99809"/>
                  </a:moveTo>
                  <a:lnTo>
                    <a:pt x="84582" y="26250"/>
                  </a:lnTo>
                  <a:lnTo>
                    <a:pt x="71323" y="31661"/>
                  </a:lnTo>
                  <a:lnTo>
                    <a:pt x="58775" y="37439"/>
                  </a:lnTo>
                  <a:lnTo>
                    <a:pt x="46431" y="43840"/>
                  </a:lnTo>
                  <a:lnTo>
                    <a:pt x="34442" y="50888"/>
                  </a:lnTo>
                  <a:lnTo>
                    <a:pt x="35052" y="52082"/>
                  </a:lnTo>
                  <a:lnTo>
                    <a:pt x="43586" y="138176"/>
                  </a:lnTo>
                  <a:lnTo>
                    <a:pt x="55130" y="129044"/>
                  </a:lnTo>
                  <a:lnTo>
                    <a:pt x="66713" y="119532"/>
                  </a:lnTo>
                  <a:lnTo>
                    <a:pt x="89725" y="99809"/>
                  </a:lnTo>
                  <a:close/>
                </a:path>
                <a:path w="200659" h="212090">
                  <a:moveTo>
                    <a:pt x="103060" y="185953"/>
                  </a:moveTo>
                  <a:lnTo>
                    <a:pt x="40386" y="151549"/>
                  </a:lnTo>
                  <a:lnTo>
                    <a:pt x="40182" y="151701"/>
                  </a:lnTo>
                  <a:lnTo>
                    <a:pt x="42900" y="162382"/>
                  </a:lnTo>
                  <a:lnTo>
                    <a:pt x="43878" y="167462"/>
                  </a:lnTo>
                  <a:lnTo>
                    <a:pt x="44564" y="172529"/>
                  </a:lnTo>
                  <a:lnTo>
                    <a:pt x="45593" y="182537"/>
                  </a:lnTo>
                  <a:lnTo>
                    <a:pt x="45885" y="192455"/>
                  </a:lnTo>
                  <a:lnTo>
                    <a:pt x="45440" y="202298"/>
                  </a:lnTo>
                  <a:lnTo>
                    <a:pt x="44234" y="212026"/>
                  </a:lnTo>
                  <a:lnTo>
                    <a:pt x="58064" y="207860"/>
                  </a:lnTo>
                  <a:lnTo>
                    <a:pt x="71475" y="202742"/>
                  </a:lnTo>
                  <a:lnTo>
                    <a:pt x="84455" y="196697"/>
                  </a:lnTo>
                  <a:lnTo>
                    <a:pt x="96939" y="189776"/>
                  </a:lnTo>
                  <a:lnTo>
                    <a:pt x="103060" y="185953"/>
                  </a:lnTo>
                  <a:close/>
                </a:path>
                <a:path w="200659" h="212090">
                  <a:moveTo>
                    <a:pt x="151168" y="6908"/>
                  </a:moveTo>
                  <a:lnTo>
                    <a:pt x="137718" y="9931"/>
                  </a:lnTo>
                  <a:lnTo>
                    <a:pt x="123355" y="13614"/>
                  </a:lnTo>
                  <a:lnTo>
                    <a:pt x="108331" y="18008"/>
                  </a:lnTo>
                  <a:lnTo>
                    <a:pt x="92875" y="23177"/>
                  </a:lnTo>
                  <a:lnTo>
                    <a:pt x="93154" y="24333"/>
                  </a:lnTo>
                  <a:lnTo>
                    <a:pt x="97942" y="92532"/>
                  </a:lnTo>
                  <a:lnTo>
                    <a:pt x="112255" y="79552"/>
                  </a:lnTo>
                  <a:lnTo>
                    <a:pt x="126022" y="66776"/>
                  </a:lnTo>
                  <a:lnTo>
                    <a:pt x="151168" y="42684"/>
                  </a:lnTo>
                  <a:lnTo>
                    <a:pt x="151168" y="6908"/>
                  </a:lnTo>
                  <a:close/>
                </a:path>
                <a:path w="200659" h="212090">
                  <a:moveTo>
                    <a:pt x="171983" y="112826"/>
                  </a:moveTo>
                  <a:lnTo>
                    <a:pt x="95656" y="106172"/>
                  </a:lnTo>
                  <a:lnTo>
                    <a:pt x="83832" y="116459"/>
                  </a:lnTo>
                  <a:lnTo>
                    <a:pt x="59880" y="136372"/>
                  </a:lnTo>
                  <a:lnTo>
                    <a:pt x="47942" y="145796"/>
                  </a:lnTo>
                  <a:lnTo>
                    <a:pt x="109855" y="179755"/>
                  </a:lnTo>
                  <a:lnTo>
                    <a:pt x="110731" y="180759"/>
                  </a:lnTo>
                  <a:lnTo>
                    <a:pt x="149593" y="144907"/>
                  </a:lnTo>
                  <a:lnTo>
                    <a:pt x="168427" y="119049"/>
                  </a:lnTo>
                  <a:lnTo>
                    <a:pt x="171983" y="112826"/>
                  </a:lnTo>
                  <a:close/>
                </a:path>
                <a:path w="200659" h="212090">
                  <a:moveTo>
                    <a:pt x="193624" y="0"/>
                  </a:moveTo>
                  <a:lnTo>
                    <a:pt x="187502" y="749"/>
                  </a:lnTo>
                  <a:lnTo>
                    <a:pt x="179705" y="1828"/>
                  </a:lnTo>
                  <a:lnTo>
                    <a:pt x="170395" y="3302"/>
                  </a:lnTo>
                  <a:lnTo>
                    <a:pt x="159778" y="5194"/>
                  </a:lnTo>
                  <a:lnTo>
                    <a:pt x="159854" y="5461"/>
                  </a:lnTo>
                  <a:lnTo>
                    <a:pt x="159867" y="6045"/>
                  </a:lnTo>
                  <a:lnTo>
                    <a:pt x="159867" y="34163"/>
                  </a:lnTo>
                  <a:lnTo>
                    <a:pt x="171132" y="22974"/>
                  </a:lnTo>
                  <a:lnTo>
                    <a:pt x="180670" y="13335"/>
                  </a:lnTo>
                  <a:lnTo>
                    <a:pt x="193624" y="0"/>
                  </a:lnTo>
                  <a:close/>
                </a:path>
                <a:path w="200659" h="212090">
                  <a:moveTo>
                    <a:pt x="196075" y="48514"/>
                  </a:moveTo>
                  <a:lnTo>
                    <a:pt x="155016" y="51079"/>
                  </a:lnTo>
                  <a:lnTo>
                    <a:pt x="143433" y="62242"/>
                  </a:lnTo>
                  <a:lnTo>
                    <a:pt x="118110" y="85991"/>
                  </a:lnTo>
                  <a:lnTo>
                    <a:pt x="104609" y="98221"/>
                  </a:lnTo>
                  <a:lnTo>
                    <a:pt x="176504" y="104508"/>
                  </a:lnTo>
                  <a:lnTo>
                    <a:pt x="182791" y="91198"/>
                  </a:lnTo>
                  <a:lnTo>
                    <a:pt x="188175" y="77406"/>
                  </a:lnTo>
                  <a:lnTo>
                    <a:pt x="192620" y="63157"/>
                  </a:lnTo>
                  <a:lnTo>
                    <a:pt x="196075" y="48514"/>
                  </a:lnTo>
                  <a:close/>
                </a:path>
                <a:path w="200659" h="212090">
                  <a:moveTo>
                    <a:pt x="200279" y="5664"/>
                  </a:moveTo>
                  <a:lnTo>
                    <a:pt x="186728" y="19608"/>
                  </a:lnTo>
                  <a:lnTo>
                    <a:pt x="176580" y="29845"/>
                  </a:lnTo>
                  <a:lnTo>
                    <a:pt x="164541" y="41783"/>
                  </a:lnTo>
                  <a:lnTo>
                    <a:pt x="197015" y="39763"/>
                  </a:lnTo>
                  <a:lnTo>
                    <a:pt x="200279" y="8140"/>
                  </a:lnTo>
                  <a:lnTo>
                    <a:pt x="200279" y="5664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57642" y="287197"/>
              <a:ext cx="201033" cy="212547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805472" y="403923"/>
              <a:ext cx="1616075" cy="363220"/>
            </a:xfrm>
            <a:custGeom>
              <a:avLst/>
              <a:gdLst/>
              <a:ahLst/>
              <a:cxnLst/>
              <a:rect l="l" t="t" r="r" b="b"/>
              <a:pathLst>
                <a:path w="1616075" h="363220">
                  <a:moveTo>
                    <a:pt x="223113" y="260718"/>
                  </a:moveTo>
                  <a:lnTo>
                    <a:pt x="213664" y="215633"/>
                  </a:lnTo>
                  <a:lnTo>
                    <a:pt x="189966" y="186524"/>
                  </a:lnTo>
                  <a:lnTo>
                    <a:pt x="159029" y="167932"/>
                  </a:lnTo>
                  <a:lnTo>
                    <a:pt x="127850" y="154419"/>
                  </a:lnTo>
                  <a:lnTo>
                    <a:pt x="99009" y="140716"/>
                  </a:lnTo>
                  <a:lnTo>
                    <a:pt x="79032" y="127850"/>
                  </a:lnTo>
                  <a:lnTo>
                    <a:pt x="67437" y="113106"/>
                  </a:lnTo>
                  <a:lnTo>
                    <a:pt x="63677" y="93751"/>
                  </a:lnTo>
                  <a:lnTo>
                    <a:pt x="66763" y="77978"/>
                  </a:lnTo>
                  <a:lnTo>
                    <a:pt x="75590" y="65239"/>
                  </a:lnTo>
                  <a:lnTo>
                    <a:pt x="89484" y="56743"/>
                  </a:lnTo>
                  <a:lnTo>
                    <a:pt x="107797" y="53644"/>
                  </a:lnTo>
                  <a:lnTo>
                    <a:pt x="126961" y="57429"/>
                  </a:lnTo>
                  <a:lnTo>
                    <a:pt x="140398" y="66560"/>
                  </a:lnTo>
                  <a:lnTo>
                    <a:pt x="148564" y="77762"/>
                  </a:lnTo>
                  <a:lnTo>
                    <a:pt x="151930" y="87731"/>
                  </a:lnTo>
                  <a:lnTo>
                    <a:pt x="205066" y="81216"/>
                  </a:lnTo>
                  <a:lnTo>
                    <a:pt x="195580" y="50761"/>
                  </a:lnTo>
                  <a:lnTo>
                    <a:pt x="175056" y="24815"/>
                  </a:lnTo>
                  <a:lnTo>
                    <a:pt x="145211" y="6769"/>
                  </a:lnTo>
                  <a:lnTo>
                    <a:pt x="107797" y="0"/>
                  </a:lnTo>
                  <a:lnTo>
                    <a:pt x="69837" y="7188"/>
                  </a:lnTo>
                  <a:lnTo>
                    <a:pt x="39116" y="26949"/>
                  </a:lnTo>
                  <a:lnTo>
                    <a:pt x="18542" y="56692"/>
                  </a:lnTo>
                  <a:lnTo>
                    <a:pt x="11036" y="93751"/>
                  </a:lnTo>
                  <a:lnTo>
                    <a:pt x="20281" y="140093"/>
                  </a:lnTo>
                  <a:lnTo>
                    <a:pt x="43573" y="170027"/>
                  </a:lnTo>
                  <a:lnTo>
                    <a:pt x="74282" y="189153"/>
                  </a:lnTo>
                  <a:lnTo>
                    <a:pt x="133438" y="215252"/>
                  </a:lnTo>
                  <a:lnTo>
                    <a:pt x="153174" y="226441"/>
                  </a:lnTo>
                  <a:lnTo>
                    <a:pt x="165023" y="240360"/>
                  </a:lnTo>
                  <a:lnTo>
                    <a:pt x="168973" y="260718"/>
                  </a:lnTo>
                  <a:lnTo>
                    <a:pt x="165036" y="280593"/>
                  </a:lnTo>
                  <a:lnTo>
                    <a:pt x="153619" y="295948"/>
                  </a:lnTo>
                  <a:lnTo>
                    <a:pt x="135343" y="305854"/>
                  </a:lnTo>
                  <a:lnTo>
                    <a:pt x="110820" y="309359"/>
                  </a:lnTo>
                  <a:lnTo>
                    <a:pt x="81648" y="303377"/>
                  </a:lnTo>
                  <a:lnTo>
                    <a:pt x="64312" y="289623"/>
                  </a:lnTo>
                  <a:lnTo>
                    <a:pt x="55816" y="274459"/>
                  </a:lnTo>
                  <a:lnTo>
                    <a:pt x="53162" y="264223"/>
                  </a:lnTo>
                  <a:lnTo>
                    <a:pt x="0" y="269240"/>
                  </a:lnTo>
                  <a:lnTo>
                    <a:pt x="8991" y="303568"/>
                  </a:lnTo>
                  <a:lnTo>
                    <a:pt x="30581" y="333616"/>
                  </a:lnTo>
                  <a:lnTo>
                    <a:pt x="64592" y="354914"/>
                  </a:lnTo>
                  <a:lnTo>
                    <a:pt x="110820" y="363004"/>
                  </a:lnTo>
                  <a:lnTo>
                    <a:pt x="155232" y="355777"/>
                  </a:lnTo>
                  <a:lnTo>
                    <a:pt x="190842" y="335178"/>
                  </a:lnTo>
                  <a:lnTo>
                    <a:pt x="214528" y="302933"/>
                  </a:lnTo>
                  <a:lnTo>
                    <a:pt x="223113" y="260718"/>
                  </a:lnTo>
                  <a:close/>
                </a:path>
                <a:path w="1616075" h="363220">
                  <a:moveTo>
                    <a:pt x="304368" y="59702"/>
                  </a:moveTo>
                  <a:lnTo>
                    <a:pt x="250710" y="59702"/>
                  </a:lnTo>
                  <a:lnTo>
                    <a:pt x="250710" y="356984"/>
                  </a:lnTo>
                  <a:lnTo>
                    <a:pt x="304368" y="356984"/>
                  </a:lnTo>
                  <a:lnTo>
                    <a:pt x="304368" y="59702"/>
                  </a:lnTo>
                  <a:close/>
                </a:path>
                <a:path w="1616075" h="363220">
                  <a:moveTo>
                    <a:pt x="640803" y="6007"/>
                  </a:moveTo>
                  <a:lnTo>
                    <a:pt x="587146" y="6007"/>
                  </a:lnTo>
                  <a:lnTo>
                    <a:pt x="587146" y="276758"/>
                  </a:lnTo>
                  <a:lnTo>
                    <a:pt x="406641" y="6007"/>
                  </a:lnTo>
                  <a:lnTo>
                    <a:pt x="346989" y="6007"/>
                  </a:lnTo>
                  <a:lnTo>
                    <a:pt x="346989" y="356984"/>
                  </a:lnTo>
                  <a:lnTo>
                    <a:pt x="400634" y="356984"/>
                  </a:lnTo>
                  <a:lnTo>
                    <a:pt x="400634" y="86220"/>
                  </a:lnTo>
                  <a:lnTo>
                    <a:pt x="581647" y="356984"/>
                  </a:lnTo>
                  <a:lnTo>
                    <a:pt x="640803" y="356984"/>
                  </a:lnTo>
                  <a:lnTo>
                    <a:pt x="640803" y="6007"/>
                  </a:lnTo>
                  <a:close/>
                </a:path>
                <a:path w="1616075" h="363220">
                  <a:moveTo>
                    <a:pt x="904544" y="114808"/>
                  </a:moveTo>
                  <a:lnTo>
                    <a:pt x="895438" y="68414"/>
                  </a:lnTo>
                  <a:lnTo>
                    <a:pt x="888949" y="59651"/>
                  </a:lnTo>
                  <a:lnTo>
                    <a:pt x="870127" y="34277"/>
                  </a:lnTo>
                  <a:lnTo>
                    <a:pt x="850392" y="23507"/>
                  </a:lnTo>
                  <a:lnTo>
                    <a:pt x="850392" y="114808"/>
                  </a:lnTo>
                  <a:lnTo>
                    <a:pt x="845591" y="138658"/>
                  </a:lnTo>
                  <a:lnTo>
                    <a:pt x="831951" y="155930"/>
                  </a:lnTo>
                  <a:lnTo>
                    <a:pt x="810615" y="166433"/>
                  </a:lnTo>
                  <a:lnTo>
                    <a:pt x="782701" y="169964"/>
                  </a:lnTo>
                  <a:lnTo>
                    <a:pt x="737069" y="169964"/>
                  </a:lnTo>
                  <a:lnTo>
                    <a:pt x="737069" y="59651"/>
                  </a:lnTo>
                  <a:lnTo>
                    <a:pt x="782701" y="59651"/>
                  </a:lnTo>
                  <a:lnTo>
                    <a:pt x="810615" y="63195"/>
                  </a:lnTo>
                  <a:lnTo>
                    <a:pt x="831951" y="73698"/>
                  </a:lnTo>
                  <a:lnTo>
                    <a:pt x="845591" y="90970"/>
                  </a:lnTo>
                  <a:lnTo>
                    <a:pt x="850392" y="114808"/>
                  </a:lnTo>
                  <a:lnTo>
                    <a:pt x="850392" y="23507"/>
                  </a:lnTo>
                  <a:lnTo>
                    <a:pt x="831557" y="13208"/>
                  </a:lnTo>
                  <a:lnTo>
                    <a:pt x="782701" y="6007"/>
                  </a:lnTo>
                  <a:lnTo>
                    <a:pt x="683437" y="6007"/>
                  </a:lnTo>
                  <a:lnTo>
                    <a:pt x="683437" y="356984"/>
                  </a:lnTo>
                  <a:lnTo>
                    <a:pt x="737069" y="356984"/>
                  </a:lnTo>
                  <a:lnTo>
                    <a:pt x="737069" y="223621"/>
                  </a:lnTo>
                  <a:lnTo>
                    <a:pt x="782701" y="223621"/>
                  </a:lnTo>
                  <a:lnTo>
                    <a:pt x="831557" y="216420"/>
                  </a:lnTo>
                  <a:lnTo>
                    <a:pt x="870127" y="195351"/>
                  </a:lnTo>
                  <a:lnTo>
                    <a:pt x="888949" y="169964"/>
                  </a:lnTo>
                  <a:lnTo>
                    <a:pt x="895438" y="161213"/>
                  </a:lnTo>
                  <a:lnTo>
                    <a:pt x="904544" y="114808"/>
                  </a:lnTo>
                  <a:close/>
                </a:path>
                <a:path w="1616075" h="363220">
                  <a:moveTo>
                    <a:pt x="1131684" y="308267"/>
                  </a:moveTo>
                  <a:lnTo>
                    <a:pt x="988275" y="308267"/>
                  </a:lnTo>
                  <a:lnTo>
                    <a:pt x="988275" y="201587"/>
                  </a:lnTo>
                  <a:lnTo>
                    <a:pt x="1122654" y="201587"/>
                  </a:lnTo>
                  <a:lnTo>
                    <a:pt x="1122654" y="153327"/>
                  </a:lnTo>
                  <a:lnTo>
                    <a:pt x="988275" y="153327"/>
                  </a:lnTo>
                  <a:lnTo>
                    <a:pt x="988275" y="55537"/>
                  </a:lnTo>
                  <a:lnTo>
                    <a:pt x="1127163" y="55537"/>
                  </a:lnTo>
                  <a:lnTo>
                    <a:pt x="1127163" y="6007"/>
                  </a:lnTo>
                  <a:lnTo>
                    <a:pt x="934631" y="6007"/>
                  </a:lnTo>
                  <a:lnTo>
                    <a:pt x="934631" y="55537"/>
                  </a:lnTo>
                  <a:lnTo>
                    <a:pt x="934631" y="153327"/>
                  </a:lnTo>
                  <a:lnTo>
                    <a:pt x="934631" y="201587"/>
                  </a:lnTo>
                  <a:lnTo>
                    <a:pt x="934631" y="308267"/>
                  </a:lnTo>
                  <a:lnTo>
                    <a:pt x="934631" y="356527"/>
                  </a:lnTo>
                  <a:lnTo>
                    <a:pt x="1131684" y="356527"/>
                  </a:lnTo>
                  <a:lnTo>
                    <a:pt x="1131684" y="308267"/>
                  </a:lnTo>
                  <a:close/>
                </a:path>
                <a:path w="1616075" h="363220">
                  <a:moveTo>
                    <a:pt x="1386382" y="6311"/>
                  </a:moveTo>
                  <a:lnTo>
                    <a:pt x="1159243" y="6311"/>
                  </a:lnTo>
                  <a:lnTo>
                    <a:pt x="1159243" y="59651"/>
                  </a:lnTo>
                  <a:lnTo>
                    <a:pt x="1245984" y="59651"/>
                  </a:lnTo>
                  <a:lnTo>
                    <a:pt x="1245984" y="356831"/>
                  </a:lnTo>
                  <a:lnTo>
                    <a:pt x="1299641" y="356831"/>
                  </a:lnTo>
                  <a:lnTo>
                    <a:pt x="1299641" y="59651"/>
                  </a:lnTo>
                  <a:lnTo>
                    <a:pt x="1386382" y="59651"/>
                  </a:lnTo>
                  <a:lnTo>
                    <a:pt x="1386382" y="6311"/>
                  </a:lnTo>
                  <a:close/>
                </a:path>
                <a:path w="1616075" h="363220">
                  <a:moveTo>
                    <a:pt x="1616024" y="308267"/>
                  </a:moveTo>
                  <a:lnTo>
                    <a:pt x="1472628" y="308267"/>
                  </a:lnTo>
                  <a:lnTo>
                    <a:pt x="1472628" y="201587"/>
                  </a:lnTo>
                  <a:lnTo>
                    <a:pt x="1606994" y="201587"/>
                  </a:lnTo>
                  <a:lnTo>
                    <a:pt x="1606994" y="153327"/>
                  </a:lnTo>
                  <a:lnTo>
                    <a:pt x="1472628" y="153327"/>
                  </a:lnTo>
                  <a:lnTo>
                    <a:pt x="1472628" y="55537"/>
                  </a:lnTo>
                  <a:lnTo>
                    <a:pt x="1611503" y="55537"/>
                  </a:lnTo>
                  <a:lnTo>
                    <a:pt x="1611503" y="6007"/>
                  </a:lnTo>
                  <a:lnTo>
                    <a:pt x="1418971" y="6007"/>
                  </a:lnTo>
                  <a:lnTo>
                    <a:pt x="1418971" y="55537"/>
                  </a:lnTo>
                  <a:lnTo>
                    <a:pt x="1418971" y="153327"/>
                  </a:lnTo>
                  <a:lnTo>
                    <a:pt x="1418971" y="201587"/>
                  </a:lnTo>
                  <a:lnTo>
                    <a:pt x="1418971" y="308267"/>
                  </a:lnTo>
                  <a:lnTo>
                    <a:pt x="1418971" y="356527"/>
                  </a:lnTo>
                  <a:lnTo>
                    <a:pt x="1616024" y="356527"/>
                  </a:lnTo>
                  <a:lnTo>
                    <a:pt x="1616024" y="308267"/>
                  </a:lnTo>
                  <a:close/>
                </a:path>
              </a:pathLst>
            </a:custGeom>
            <a:solidFill>
              <a:srgbClr val="6364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56157" y="410006"/>
              <a:ext cx="53975" cy="53975"/>
            </a:xfrm>
            <a:custGeom>
              <a:avLst/>
              <a:gdLst/>
              <a:ahLst/>
              <a:cxnLst/>
              <a:rect l="l" t="t" r="r" b="b"/>
              <a:pathLst>
                <a:path w="53975" h="53975">
                  <a:moveTo>
                    <a:pt x="53619" y="0"/>
                  </a:moveTo>
                  <a:lnTo>
                    <a:pt x="0" y="0"/>
                  </a:lnTo>
                  <a:lnTo>
                    <a:pt x="0" y="53619"/>
                  </a:lnTo>
                  <a:lnTo>
                    <a:pt x="53619" y="53619"/>
                  </a:lnTo>
                  <a:lnTo>
                    <a:pt x="53619" y="0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488655" y="574065"/>
              <a:ext cx="53975" cy="53975"/>
            </a:xfrm>
            <a:custGeom>
              <a:avLst/>
              <a:gdLst/>
              <a:ahLst/>
              <a:cxnLst/>
              <a:rect l="l" t="t" r="r" b="b"/>
              <a:pathLst>
                <a:path w="53975" h="53975">
                  <a:moveTo>
                    <a:pt x="53644" y="0"/>
                  </a:moveTo>
                  <a:lnTo>
                    <a:pt x="0" y="0"/>
                  </a:lnTo>
                  <a:lnTo>
                    <a:pt x="0" y="53644"/>
                  </a:lnTo>
                  <a:lnTo>
                    <a:pt x="53644" y="53644"/>
                  </a:lnTo>
                  <a:lnTo>
                    <a:pt x="53644" y="0"/>
                  </a:lnTo>
                  <a:close/>
                </a:path>
              </a:pathLst>
            </a:custGeom>
            <a:solidFill>
              <a:srgbClr val="62CD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224506" y="556831"/>
              <a:ext cx="53975" cy="49530"/>
            </a:xfrm>
            <a:custGeom>
              <a:avLst/>
              <a:gdLst/>
              <a:ahLst/>
              <a:cxnLst/>
              <a:rect l="l" t="t" r="r" b="b"/>
              <a:pathLst>
                <a:path w="53975" h="49529">
                  <a:moveTo>
                    <a:pt x="53593" y="0"/>
                  </a:moveTo>
                  <a:lnTo>
                    <a:pt x="0" y="0"/>
                  </a:lnTo>
                  <a:lnTo>
                    <a:pt x="0" y="49149"/>
                  </a:lnTo>
                  <a:lnTo>
                    <a:pt x="53593" y="49149"/>
                  </a:lnTo>
                  <a:lnTo>
                    <a:pt x="53593" y="0"/>
                  </a:lnTo>
                  <a:close/>
                </a:path>
              </a:pathLst>
            </a:custGeom>
            <a:solidFill>
              <a:srgbClr val="CB2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2025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452226" y="1476354"/>
            <a:ext cx="12087225" cy="727763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546735" indent="-534035">
              <a:lnSpc>
                <a:spcPct val="100000"/>
              </a:lnSpc>
              <a:spcBef>
                <a:spcPts val="875"/>
              </a:spcBef>
              <a:buAutoNum type="arabicPeriod" startAt="2"/>
              <a:tabLst>
                <a:tab pos="546735" algn="l"/>
              </a:tabLst>
            </a:pPr>
            <a:r>
              <a:rPr lang="pt-BR" sz="4000" b="1" spc="135" dirty="0">
                <a:solidFill>
                  <a:srgbClr val="231F20"/>
                </a:solidFill>
                <a:latin typeface="Arial"/>
                <a:cs typeface="Arial"/>
              </a:rPr>
              <a:t>Tópico 2</a:t>
            </a:r>
            <a:endParaRPr sz="4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8893871"/>
            <a:ext cx="13004800" cy="859790"/>
            <a:chOff x="0" y="8893871"/>
            <a:chExt cx="13004800" cy="859790"/>
          </a:xfrm>
        </p:grpSpPr>
        <p:sp>
          <p:nvSpPr>
            <p:cNvPr id="3" name="object 3"/>
            <p:cNvSpPr/>
            <p:nvPr/>
          </p:nvSpPr>
          <p:spPr>
            <a:xfrm>
              <a:off x="0" y="8893871"/>
              <a:ext cx="13004800" cy="859790"/>
            </a:xfrm>
            <a:custGeom>
              <a:avLst/>
              <a:gdLst/>
              <a:ahLst/>
              <a:cxnLst/>
              <a:rect l="l" t="t" r="r" b="b"/>
              <a:pathLst>
                <a:path w="13004800" h="859790">
                  <a:moveTo>
                    <a:pt x="0" y="314960"/>
                  </a:moveTo>
                  <a:lnTo>
                    <a:pt x="0" y="859790"/>
                  </a:lnTo>
                  <a:lnTo>
                    <a:pt x="13004799" y="859790"/>
                  </a:lnTo>
                  <a:lnTo>
                    <a:pt x="13004799" y="504190"/>
                  </a:lnTo>
                  <a:lnTo>
                    <a:pt x="3941312" y="504190"/>
                  </a:lnTo>
                  <a:lnTo>
                    <a:pt x="3840618" y="501650"/>
                  </a:lnTo>
                  <a:lnTo>
                    <a:pt x="3790314" y="499110"/>
                  </a:lnTo>
                  <a:lnTo>
                    <a:pt x="3639489" y="487680"/>
                  </a:lnTo>
                  <a:lnTo>
                    <a:pt x="3538941" y="477520"/>
                  </a:lnTo>
                  <a:lnTo>
                    <a:pt x="3337589" y="452120"/>
                  </a:lnTo>
                  <a:lnTo>
                    <a:pt x="3084829" y="414020"/>
                  </a:lnTo>
                  <a:lnTo>
                    <a:pt x="3036187" y="405130"/>
                  </a:lnTo>
                  <a:lnTo>
                    <a:pt x="2840745" y="374650"/>
                  </a:lnTo>
                  <a:lnTo>
                    <a:pt x="2791635" y="365760"/>
                  </a:lnTo>
                  <a:lnTo>
                    <a:pt x="2693070" y="350520"/>
                  </a:lnTo>
                  <a:lnTo>
                    <a:pt x="2643602" y="344170"/>
                  </a:lnTo>
                  <a:lnTo>
                    <a:pt x="2594002" y="336550"/>
                  </a:lnTo>
                  <a:lnTo>
                    <a:pt x="2554212" y="331470"/>
                  </a:lnTo>
                  <a:lnTo>
                    <a:pt x="374523" y="331470"/>
                  </a:lnTo>
                  <a:lnTo>
                    <a:pt x="211840" y="327660"/>
                  </a:lnTo>
                  <a:lnTo>
                    <a:pt x="105129" y="322580"/>
                  </a:lnTo>
                  <a:lnTo>
                    <a:pt x="0" y="314960"/>
                  </a:lnTo>
                  <a:close/>
                </a:path>
                <a:path w="13004800" h="859790">
                  <a:moveTo>
                    <a:pt x="5523934" y="342900"/>
                  </a:moveTo>
                  <a:lnTo>
                    <a:pt x="5375227" y="342900"/>
                  </a:lnTo>
                  <a:lnTo>
                    <a:pt x="5229400" y="346710"/>
                  </a:lnTo>
                  <a:lnTo>
                    <a:pt x="5181566" y="349250"/>
                  </a:lnTo>
                  <a:lnTo>
                    <a:pt x="5087239" y="356870"/>
                  </a:lnTo>
                  <a:lnTo>
                    <a:pt x="4981668" y="369570"/>
                  </a:lnTo>
                  <a:lnTo>
                    <a:pt x="4881489" y="384810"/>
                  </a:lnTo>
                  <a:lnTo>
                    <a:pt x="4737619" y="411480"/>
                  </a:lnTo>
                  <a:lnTo>
                    <a:pt x="4690520" y="421640"/>
                  </a:lnTo>
                  <a:lnTo>
                    <a:pt x="4643498" y="430530"/>
                  </a:lnTo>
                  <a:lnTo>
                    <a:pt x="4596339" y="440690"/>
                  </a:lnTo>
                  <a:lnTo>
                    <a:pt x="4451926" y="467360"/>
                  </a:lnTo>
                  <a:lnTo>
                    <a:pt x="4351082" y="482600"/>
                  </a:lnTo>
                  <a:lnTo>
                    <a:pt x="4298654" y="487680"/>
                  </a:lnTo>
                  <a:lnTo>
                    <a:pt x="4244606" y="494030"/>
                  </a:lnTo>
                  <a:lnTo>
                    <a:pt x="4193889" y="497840"/>
                  </a:lnTo>
                  <a:lnTo>
                    <a:pt x="4092679" y="502920"/>
                  </a:lnTo>
                  <a:lnTo>
                    <a:pt x="4042171" y="504190"/>
                  </a:lnTo>
                  <a:lnTo>
                    <a:pt x="13004799" y="504190"/>
                  </a:lnTo>
                  <a:lnTo>
                    <a:pt x="13004799" y="363220"/>
                  </a:lnTo>
                  <a:lnTo>
                    <a:pt x="6232864" y="363220"/>
                  </a:lnTo>
                  <a:lnTo>
                    <a:pt x="6182418" y="361950"/>
                  </a:lnTo>
                  <a:lnTo>
                    <a:pt x="6131827" y="361950"/>
                  </a:lnTo>
                  <a:lnTo>
                    <a:pt x="6030322" y="359410"/>
                  </a:lnTo>
                  <a:lnTo>
                    <a:pt x="5979467" y="356870"/>
                  </a:lnTo>
                  <a:lnTo>
                    <a:pt x="5877697" y="354330"/>
                  </a:lnTo>
                  <a:lnTo>
                    <a:pt x="5776041" y="350520"/>
                  </a:lnTo>
                  <a:lnTo>
                    <a:pt x="5725329" y="347980"/>
                  </a:lnTo>
                  <a:lnTo>
                    <a:pt x="5523934" y="342900"/>
                  </a:lnTo>
                  <a:close/>
                </a:path>
                <a:path w="13004800" h="859790">
                  <a:moveTo>
                    <a:pt x="9166561" y="0"/>
                  </a:moveTo>
                  <a:lnTo>
                    <a:pt x="8963800" y="0"/>
                  </a:lnTo>
                  <a:lnTo>
                    <a:pt x="8812996" y="3810"/>
                  </a:lnTo>
                  <a:lnTo>
                    <a:pt x="8663539" y="11430"/>
                  </a:lnTo>
                  <a:lnTo>
                    <a:pt x="8564765" y="19050"/>
                  </a:lnTo>
                  <a:lnTo>
                    <a:pt x="8458489" y="29210"/>
                  </a:lnTo>
                  <a:lnTo>
                    <a:pt x="8304775" y="48260"/>
                  </a:lnTo>
                  <a:lnTo>
                    <a:pt x="8254873" y="55880"/>
                  </a:lnTo>
                  <a:lnTo>
                    <a:pt x="8201314" y="63500"/>
                  </a:lnTo>
                  <a:lnTo>
                    <a:pt x="8096101" y="81280"/>
                  </a:lnTo>
                  <a:lnTo>
                    <a:pt x="8044345" y="91440"/>
                  </a:lnTo>
                  <a:lnTo>
                    <a:pt x="7993086" y="100330"/>
                  </a:lnTo>
                  <a:lnTo>
                    <a:pt x="7891859" y="120650"/>
                  </a:lnTo>
                  <a:lnTo>
                    <a:pt x="7841787" y="132080"/>
                  </a:lnTo>
                  <a:lnTo>
                    <a:pt x="7742472" y="152400"/>
                  </a:lnTo>
                  <a:lnTo>
                    <a:pt x="7693126" y="163830"/>
                  </a:lnTo>
                  <a:lnTo>
                    <a:pt x="7643919" y="173990"/>
                  </a:lnTo>
                  <a:lnTo>
                    <a:pt x="7545719" y="196850"/>
                  </a:lnTo>
                  <a:lnTo>
                    <a:pt x="7496623" y="207010"/>
                  </a:lnTo>
                  <a:lnTo>
                    <a:pt x="7447461" y="218440"/>
                  </a:lnTo>
                  <a:lnTo>
                    <a:pt x="7348736" y="238760"/>
                  </a:lnTo>
                  <a:lnTo>
                    <a:pt x="7299071" y="250190"/>
                  </a:lnTo>
                  <a:lnTo>
                    <a:pt x="7062723" y="294640"/>
                  </a:lnTo>
                  <a:lnTo>
                    <a:pt x="6915894" y="317500"/>
                  </a:lnTo>
                  <a:lnTo>
                    <a:pt x="6763925" y="336550"/>
                  </a:lnTo>
                  <a:lnTo>
                    <a:pt x="6659203" y="346710"/>
                  </a:lnTo>
                  <a:lnTo>
                    <a:pt x="6551363" y="354330"/>
                  </a:lnTo>
                  <a:lnTo>
                    <a:pt x="6383032" y="361950"/>
                  </a:lnTo>
                  <a:lnTo>
                    <a:pt x="6333200" y="361950"/>
                  </a:lnTo>
                  <a:lnTo>
                    <a:pt x="6283134" y="363220"/>
                  </a:lnTo>
                  <a:lnTo>
                    <a:pt x="13004799" y="363220"/>
                  </a:lnTo>
                  <a:lnTo>
                    <a:pt x="13004799" y="320040"/>
                  </a:lnTo>
                  <a:lnTo>
                    <a:pt x="12610307" y="320040"/>
                  </a:lnTo>
                  <a:lnTo>
                    <a:pt x="12408463" y="314960"/>
                  </a:lnTo>
                  <a:lnTo>
                    <a:pt x="12357681" y="312420"/>
                  </a:lnTo>
                  <a:lnTo>
                    <a:pt x="12306799" y="311150"/>
                  </a:lnTo>
                  <a:lnTo>
                    <a:pt x="12255833" y="307340"/>
                  </a:lnTo>
                  <a:lnTo>
                    <a:pt x="12153706" y="302260"/>
                  </a:lnTo>
                  <a:lnTo>
                    <a:pt x="11897927" y="283210"/>
                  </a:lnTo>
                  <a:lnTo>
                    <a:pt x="11541592" y="247650"/>
                  </a:lnTo>
                  <a:lnTo>
                    <a:pt x="11440770" y="234950"/>
                  </a:lnTo>
                  <a:lnTo>
                    <a:pt x="11390597" y="229870"/>
                  </a:lnTo>
                  <a:lnTo>
                    <a:pt x="10799306" y="152400"/>
                  </a:lnTo>
                  <a:lnTo>
                    <a:pt x="10749054" y="144780"/>
                  </a:lnTo>
                  <a:lnTo>
                    <a:pt x="10698608" y="138430"/>
                  </a:lnTo>
                  <a:lnTo>
                    <a:pt x="10647980" y="130810"/>
                  </a:lnTo>
                  <a:lnTo>
                    <a:pt x="10241375" y="80010"/>
                  </a:lnTo>
                  <a:lnTo>
                    <a:pt x="10190497" y="74930"/>
                  </a:lnTo>
                  <a:lnTo>
                    <a:pt x="10139533" y="68580"/>
                  </a:lnTo>
                  <a:lnTo>
                    <a:pt x="10088493" y="63500"/>
                  </a:lnTo>
                  <a:lnTo>
                    <a:pt x="10037384" y="57150"/>
                  </a:lnTo>
                  <a:lnTo>
                    <a:pt x="9883737" y="41910"/>
                  </a:lnTo>
                  <a:lnTo>
                    <a:pt x="9832444" y="38100"/>
                  </a:lnTo>
                  <a:lnTo>
                    <a:pt x="9781125" y="33020"/>
                  </a:lnTo>
                  <a:lnTo>
                    <a:pt x="9524470" y="13970"/>
                  </a:lnTo>
                  <a:lnTo>
                    <a:pt x="9370740" y="6350"/>
                  </a:lnTo>
                  <a:lnTo>
                    <a:pt x="9319593" y="5080"/>
                  </a:lnTo>
                  <a:lnTo>
                    <a:pt x="9268508" y="2540"/>
                  </a:lnTo>
                  <a:lnTo>
                    <a:pt x="9166561" y="0"/>
                  </a:lnTo>
                  <a:close/>
                </a:path>
                <a:path w="13004800" h="859790">
                  <a:moveTo>
                    <a:pt x="1834241" y="274320"/>
                  </a:moveTo>
                  <a:lnTo>
                    <a:pt x="1783651" y="274320"/>
                  </a:lnTo>
                  <a:lnTo>
                    <a:pt x="1733166" y="275590"/>
                  </a:lnTo>
                  <a:lnTo>
                    <a:pt x="1682777" y="275590"/>
                  </a:lnTo>
                  <a:lnTo>
                    <a:pt x="1582247" y="278130"/>
                  </a:lnTo>
                  <a:lnTo>
                    <a:pt x="1481981" y="283210"/>
                  </a:lnTo>
                  <a:lnTo>
                    <a:pt x="1431924" y="284480"/>
                  </a:lnTo>
                  <a:lnTo>
                    <a:pt x="1381905" y="287020"/>
                  </a:lnTo>
                  <a:lnTo>
                    <a:pt x="1331913" y="290830"/>
                  </a:lnTo>
                  <a:lnTo>
                    <a:pt x="1231974" y="295910"/>
                  </a:lnTo>
                  <a:lnTo>
                    <a:pt x="1182008" y="299720"/>
                  </a:lnTo>
                  <a:lnTo>
                    <a:pt x="1082033" y="306070"/>
                  </a:lnTo>
                  <a:lnTo>
                    <a:pt x="981939" y="311150"/>
                  </a:lnTo>
                  <a:lnTo>
                    <a:pt x="931822" y="314960"/>
                  </a:lnTo>
                  <a:lnTo>
                    <a:pt x="730669" y="325120"/>
                  </a:lnTo>
                  <a:lnTo>
                    <a:pt x="680161" y="326390"/>
                  </a:lnTo>
                  <a:lnTo>
                    <a:pt x="629546" y="328930"/>
                  </a:lnTo>
                  <a:lnTo>
                    <a:pt x="527955" y="331470"/>
                  </a:lnTo>
                  <a:lnTo>
                    <a:pt x="2554212" y="331470"/>
                  </a:lnTo>
                  <a:lnTo>
                    <a:pt x="2544264" y="330200"/>
                  </a:lnTo>
                  <a:lnTo>
                    <a:pt x="2494380" y="322580"/>
                  </a:lnTo>
                  <a:lnTo>
                    <a:pt x="2394153" y="309880"/>
                  </a:lnTo>
                  <a:lnTo>
                    <a:pt x="2242563" y="294640"/>
                  </a:lnTo>
                  <a:lnTo>
                    <a:pt x="2089320" y="283210"/>
                  </a:lnTo>
                  <a:lnTo>
                    <a:pt x="1986736" y="278130"/>
                  </a:lnTo>
                  <a:lnTo>
                    <a:pt x="1834241" y="274320"/>
                  </a:lnTo>
                  <a:close/>
                </a:path>
                <a:path w="13004800" h="859790">
                  <a:moveTo>
                    <a:pt x="13004800" y="311150"/>
                  </a:moveTo>
                  <a:lnTo>
                    <a:pt x="12907618" y="316230"/>
                  </a:lnTo>
                  <a:lnTo>
                    <a:pt x="12809397" y="318770"/>
                  </a:lnTo>
                  <a:lnTo>
                    <a:pt x="12759934" y="318770"/>
                  </a:lnTo>
                  <a:lnTo>
                    <a:pt x="12710255" y="320040"/>
                  </a:lnTo>
                  <a:lnTo>
                    <a:pt x="13004799" y="320040"/>
                  </a:lnTo>
                  <a:lnTo>
                    <a:pt x="13004800" y="311150"/>
                  </a:lnTo>
                  <a:close/>
                </a:path>
              </a:pathLst>
            </a:custGeom>
            <a:solidFill>
              <a:srgbClr val="23B4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8968533"/>
              <a:ext cx="13004800" cy="785495"/>
            </a:xfrm>
            <a:custGeom>
              <a:avLst/>
              <a:gdLst/>
              <a:ahLst/>
              <a:cxnLst/>
              <a:rect l="l" t="t" r="r" b="b"/>
              <a:pathLst>
                <a:path w="13004800" h="785495">
                  <a:moveTo>
                    <a:pt x="5802883" y="0"/>
                  </a:moveTo>
                  <a:lnTo>
                    <a:pt x="5753013" y="67"/>
                  </a:lnTo>
                  <a:lnTo>
                    <a:pt x="5703279" y="728"/>
                  </a:lnTo>
                  <a:lnTo>
                    <a:pt x="5653692" y="2004"/>
                  </a:lnTo>
                  <a:lnTo>
                    <a:pt x="5604267" y="3913"/>
                  </a:lnTo>
                  <a:lnTo>
                    <a:pt x="5555014" y="6478"/>
                  </a:lnTo>
                  <a:lnTo>
                    <a:pt x="5505947" y="9717"/>
                  </a:lnTo>
                  <a:lnTo>
                    <a:pt x="5457079" y="13651"/>
                  </a:lnTo>
                  <a:lnTo>
                    <a:pt x="5408422" y="18300"/>
                  </a:lnTo>
                  <a:lnTo>
                    <a:pt x="5354889" y="24298"/>
                  </a:lnTo>
                  <a:lnTo>
                    <a:pt x="5302327" y="31099"/>
                  </a:lnTo>
                  <a:lnTo>
                    <a:pt x="5250673" y="38650"/>
                  </a:lnTo>
                  <a:lnTo>
                    <a:pt x="5199865" y="46895"/>
                  </a:lnTo>
                  <a:lnTo>
                    <a:pt x="5149843" y="55782"/>
                  </a:lnTo>
                  <a:lnTo>
                    <a:pt x="5100545" y="65256"/>
                  </a:lnTo>
                  <a:lnTo>
                    <a:pt x="5051909" y="75264"/>
                  </a:lnTo>
                  <a:lnTo>
                    <a:pt x="5003874" y="85750"/>
                  </a:lnTo>
                  <a:lnTo>
                    <a:pt x="4956378" y="96662"/>
                  </a:lnTo>
                  <a:lnTo>
                    <a:pt x="4909361" y="107946"/>
                  </a:lnTo>
                  <a:lnTo>
                    <a:pt x="4862759" y="119547"/>
                  </a:lnTo>
                  <a:lnTo>
                    <a:pt x="4816513" y="131411"/>
                  </a:lnTo>
                  <a:lnTo>
                    <a:pt x="4724840" y="155714"/>
                  </a:lnTo>
                  <a:lnTo>
                    <a:pt x="4543048" y="205106"/>
                  </a:lnTo>
                  <a:lnTo>
                    <a:pt x="4451947" y="229331"/>
                  </a:lnTo>
                  <a:lnTo>
                    <a:pt x="4406129" y="241138"/>
                  </a:lnTo>
                  <a:lnTo>
                    <a:pt x="4360052" y="252668"/>
                  </a:lnTo>
                  <a:lnTo>
                    <a:pt x="4313654" y="263867"/>
                  </a:lnTo>
                  <a:lnTo>
                    <a:pt x="4266873" y="274683"/>
                  </a:lnTo>
                  <a:lnTo>
                    <a:pt x="4219648" y="285060"/>
                  </a:lnTo>
                  <a:lnTo>
                    <a:pt x="4171917" y="294945"/>
                  </a:lnTo>
                  <a:lnTo>
                    <a:pt x="4123620" y="304284"/>
                  </a:lnTo>
                  <a:lnTo>
                    <a:pt x="4074694" y="313023"/>
                  </a:lnTo>
                  <a:lnTo>
                    <a:pt x="4025078" y="321107"/>
                  </a:lnTo>
                  <a:lnTo>
                    <a:pt x="3974710" y="328484"/>
                  </a:lnTo>
                  <a:lnTo>
                    <a:pt x="3923529" y="335098"/>
                  </a:lnTo>
                  <a:lnTo>
                    <a:pt x="3871475" y="340896"/>
                  </a:lnTo>
                  <a:lnTo>
                    <a:pt x="3818484" y="345825"/>
                  </a:lnTo>
                  <a:lnTo>
                    <a:pt x="3764496" y="349829"/>
                  </a:lnTo>
                  <a:lnTo>
                    <a:pt x="3709449" y="352856"/>
                  </a:lnTo>
                  <a:lnTo>
                    <a:pt x="3653282" y="354850"/>
                  </a:lnTo>
                  <a:lnTo>
                    <a:pt x="3602314" y="355725"/>
                  </a:lnTo>
                  <a:lnTo>
                    <a:pt x="3551066" y="355792"/>
                  </a:lnTo>
                  <a:lnTo>
                    <a:pt x="3499584" y="355161"/>
                  </a:lnTo>
                  <a:lnTo>
                    <a:pt x="3447913" y="353942"/>
                  </a:lnTo>
                  <a:lnTo>
                    <a:pt x="3396101" y="352245"/>
                  </a:lnTo>
                  <a:lnTo>
                    <a:pt x="3344192" y="350182"/>
                  </a:lnTo>
                  <a:lnTo>
                    <a:pt x="3084830" y="338226"/>
                  </a:lnTo>
                  <a:lnTo>
                    <a:pt x="3030928" y="336202"/>
                  </a:lnTo>
                  <a:lnTo>
                    <a:pt x="2977286" y="334627"/>
                  </a:lnTo>
                  <a:lnTo>
                    <a:pt x="2923957" y="333629"/>
                  </a:lnTo>
                  <a:lnTo>
                    <a:pt x="2870994" y="333333"/>
                  </a:lnTo>
                  <a:lnTo>
                    <a:pt x="2818450" y="333868"/>
                  </a:lnTo>
                  <a:lnTo>
                    <a:pt x="2766378" y="335359"/>
                  </a:lnTo>
                  <a:lnTo>
                    <a:pt x="2714833" y="337935"/>
                  </a:lnTo>
                  <a:lnTo>
                    <a:pt x="2663866" y="341723"/>
                  </a:lnTo>
                  <a:lnTo>
                    <a:pt x="2613533" y="346849"/>
                  </a:lnTo>
                  <a:lnTo>
                    <a:pt x="2561449" y="353783"/>
                  </a:lnTo>
                  <a:lnTo>
                    <a:pt x="2511132" y="362021"/>
                  </a:lnTo>
                  <a:lnTo>
                    <a:pt x="2462283" y="371340"/>
                  </a:lnTo>
                  <a:lnTo>
                    <a:pt x="2414599" y="381515"/>
                  </a:lnTo>
                  <a:lnTo>
                    <a:pt x="2367781" y="392324"/>
                  </a:lnTo>
                  <a:lnTo>
                    <a:pt x="2321528" y="403543"/>
                  </a:lnTo>
                  <a:lnTo>
                    <a:pt x="2229511" y="426316"/>
                  </a:lnTo>
                  <a:lnTo>
                    <a:pt x="2183147" y="437423"/>
                  </a:lnTo>
                  <a:lnTo>
                    <a:pt x="2136144" y="448047"/>
                  </a:lnTo>
                  <a:lnTo>
                    <a:pt x="2088202" y="457962"/>
                  </a:lnTo>
                  <a:lnTo>
                    <a:pt x="2039020" y="466947"/>
                  </a:lnTo>
                  <a:lnTo>
                    <a:pt x="1988297" y="474776"/>
                  </a:lnTo>
                  <a:lnTo>
                    <a:pt x="1935734" y="481228"/>
                  </a:lnTo>
                  <a:lnTo>
                    <a:pt x="1886938" y="485699"/>
                  </a:lnTo>
                  <a:lnTo>
                    <a:pt x="1838247" y="488829"/>
                  </a:lnTo>
                  <a:lnTo>
                    <a:pt x="1789651" y="490683"/>
                  </a:lnTo>
                  <a:lnTo>
                    <a:pt x="1741137" y="491326"/>
                  </a:lnTo>
                  <a:lnTo>
                    <a:pt x="1692696" y="490823"/>
                  </a:lnTo>
                  <a:lnTo>
                    <a:pt x="1644317" y="489239"/>
                  </a:lnTo>
                  <a:lnTo>
                    <a:pt x="1595988" y="486639"/>
                  </a:lnTo>
                  <a:lnTo>
                    <a:pt x="1547700" y="483089"/>
                  </a:lnTo>
                  <a:lnTo>
                    <a:pt x="1499440" y="478653"/>
                  </a:lnTo>
                  <a:lnTo>
                    <a:pt x="1451199" y="473396"/>
                  </a:lnTo>
                  <a:lnTo>
                    <a:pt x="1402965" y="467385"/>
                  </a:lnTo>
                  <a:lnTo>
                    <a:pt x="1354728" y="460683"/>
                  </a:lnTo>
                  <a:lnTo>
                    <a:pt x="1306477" y="453356"/>
                  </a:lnTo>
                  <a:lnTo>
                    <a:pt x="1258201" y="445469"/>
                  </a:lnTo>
                  <a:lnTo>
                    <a:pt x="1209889" y="437087"/>
                  </a:lnTo>
                  <a:lnTo>
                    <a:pt x="1161530" y="428275"/>
                  </a:lnTo>
                  <a:lnTo>
                    <a:pt x="1113114" y="419098"/>
                  </a:lnTo>
                  <a:lnTo>
                    <a:pt x="1016066" y="399911"/>
                  </a:lnTo>
                  <a:lnTo>
                    <a:pt x="771683" y="350118"/>
                  </a:lnTo>
                  <a:lnTo>
                    <a:pt x="672997" y="330837"/>
                  </a:lnTo>
                  <a:lnTo>
                    <a:pt x="623411" y="321593"/>
                  </a:lnTo>
                  <a:lnTo>
                    <a:pt x="573648" y="312701"/>
                  </a:lnTo>
                  <a:lnTo>
                    <a:pt x="523698" y="304226"/>
                  </a:lnTo>
                  <a:lnTo>
                    <a:pt x="473550" y="296232"/>
                  </a:lnTo>
                  <a:lnTo>
                    <a:pt x="423193" y="288784"/>
                  </a:lnTo>
                  <a:lnTo>
                    <a:pt x="372616" y="281949"/>
                  </a:lnTo>
                  <a:lnTo>
                    <a:pt x="321808" y="275790"/>
                  </a:lnTo>
                  <a:lnTo>
                    <a:pt x="270759" y="270373"/>
                  </a:lnTo>
                  <a:lnTo>
                    <a:pt x="219458" y="265763"/>
                  </a:lnTo>
                  <a:lnTo>
                    <a:pt x="167894" y="262026"/>
                  </a:lnTo>
                  <a:lnTo>
                    <a:pt x="125747" y="259661"/>
                  </a:lnTo>
                  <a:lnTo>
                    <a:pt x="83708" y="257909"/>
                  </a:lnTo>
                  <a:lnTo>
                    <a:pt x="41788" y="256755"/>
                  </a:lnTo>
                  <a:lnTo>
                    <a:pt x="0" y="256184"/>
                  </a:lnTo>
                  <a:lnTo>
                    <a:pt x="0" y="785066"/>
                  </a:lnTo>
                  <a:lnTo>
                    <a:pt x="13004800" y="785126"/>
                  </a:lnTo>
                  <a:lnTo>
                    <a:pt x="13004800" y="322084"/>
                  </a:lnTo>
                  <a:lnTo>
                    <a:pt x="12955985" y="323100"/>
                  </a:lnTo>
                  <a:lnTo>
                    <a:pt x="12906752" y="323618"/>
                  </a:lnTo>
                  <a:lnTo>
                    <a:pt x="12857139" y="323656"/>
                  </a:lnTo>
                  <a:lnTo>
                    <a:pt x="12807184" y="323230"/>
                  </a:lnTo>
                  <a:lnTo>
                    <a:pt x="12756928" y="322358"/>
                  </a:lnTo>
                  <a:lnTo>
                    <a:pt x="12706408" y="321059"/>
                  </a:lnTo>
                  <a:lnTo>
                    <a:pt x="12655665" y="319351"/>
                  </a:lnTo>
                  <a:lnTo>
                    <a:pt x="12604736" y="317250"/>
                  </a:lnTo>
                  <a:lnTo>
                    <a:pt x="12553662" y="314774"/>
                  </a:lnTo>
                  <a:lnTo>
                    <a:pt x="12502480" y="311942"/>
                  </a:lnTo>
                  <a:lnTo>
                    <a:pt x="12451230" y="308770"/>
                  </a:lnTo>
                  <a:lnTo>
                    <a:pt x="12399951" y="305277"/>
                  </a:lnTo>
                  <a:lnTo>
                    <a:pt x="12348682" y="301481"/>
                  </a:lnTo>
                  <a:lnTo>
                    <a:pt x="12297461" y="297398"/>
                  </a:lnTo>
                  <a:lnTo>
                    <a:pt x="12246329" y="293047"/>
                  </a:lnTo>
                  <a:lnTo>
                    <a:pt x="12144483" y="283612"/>
                  </a:lnTo>
                  <a:lnTo>
                    <a:pt x="12043457" y="273316"/>
                  </a:lnTo>
                  <a:lnTo>
                    <a:pt x="11943561" y="262301"/>
                  </a:lnTo>
                  <a:lnTo>
                    <a:pt x="11845109" y="250709"/>
                  </a:lnTo>
                  <a:lnTo>
                    <a:pt x="11446289" y="201480"/>
                  </a:lnTo>
                  <a:lnTo>
                    <a:pt x="11293824" y="183745"/>
                  </a:lnTo>
                  <a:lnTo>
                    <a:pt x="11191761" y="172609"/>
                  </a:lnTo>
                  <a:lnTo>
                    <a:pt x="11089536" y="162217"/>
                  </a:lnTo>
                  <a:lnTo>
                    <a:pt x="10987297" y="152737"/>
                  </a:lnTo>
                  <a:lnTo>
                    <a:pt x="10936218" y="148391"/>
                  </a:lnTo>
                  <a:lnTo>
                    <a:pt x="10885191" y="144336"/>
                  </a:lnTo>
                  <a:lnTo>
                    <a:pt x="10834235" y="140592"/>
                  </a:lnTo>
                  <a:lnTo>
                    <a:pt x="10783367" y="137181"/>
                  </a:lnTo>
                  <a:lnTo>
                    <a:pt x="10732607" y="134123"/>
                  </a:lnTo>
                  <a:lnTo>
                    <a:pt x="10681972" y="131439"/>
                  </a:lnTo>
                  <a:lnTo>
                    <a:pt x="10631482" y="129151"/>
                  </a:lnTo>
                  <a:lnTo>
                    <a:pt x="10581155" y="127278"/>
                  </a:lnTo>
                  <a:lnTo>
                    <a:pt x="10531010" y="125843"/>
                  </a:lnTo>
                  <a:lnTo>
                    <a:pt x="10481064" y="124865"/>
                  </a:lnTo>
                  <a:lnTo>
                    <a:pt x="10431337" y="124366"/>
                  </a:lnTo>
                  <a:lnTo>
                    <a:pt x="10381846" y="124367"/>
                  </a:lnTo>
                  <a:lnTo>
                    <a:pt x="10332611" y="124889"/>
                  </a:lnTo>
                  <a:lnTo>
                    <a:pt x="10283650" y="125952"/>
                  </a:lnTo>
                  <a:lnTo>
                    <a:pt x="10234981" y="127577"/>
                  </a:lnTo>
                  <a:lnTo>
                    <a:pt x="10186623" y="129785"/>
                  </a:lnTo>
                  <a:lnTo>
                    <a:pt x="10138594" y="132598"/>
                  </a:lnTo>
                  <a:lnTo>
                    <a:pt x="10090913" y="136036"/>
                  </a:lnTo>
                  <a:lnTo>
                    <a:pt x="10043599" y="140120"/>
                  </a:lnTo>
                  <a:lnTo>
                    <a:pt x="9996669" y="144871"/>
                  </a:lnTo>
                  <a:lnTo>
                    <a:pt x="9950143" y="150310"/>
                  </a:lnTo>
                  <a:lnTo>
                    <a:pt x="9904039" y="156457"/>
                  </a:lnTo>
                  <a:lnTo>
                    <a:pt x="9858375" y="163334"/>
                  </a:lnTo>
                  <a:lnTo>
                    <a:pt x="9807751" y="171928"/>
                  </a:lnTo>
                  <a:lnTo>
                    <a:pt x="9758253" y="181265"/>
                  </a:lnTo>
                  <a:lnTo>
                    <a:pt x="9709675" y="191208"/>
                  </a:lnTo>
                  <a:lnTo>
                    <a:pt x="9661807" y="201620"/>
                  </a:lnTo>
                  <a:lnTo>
                    <a:pt x="9614442" y="212366"/>
                  </a:lnTo>
                  <a:lnTo>
                    <a:pt x="9473290" y="245232"/>
                  </a:lnTo>
                  <a:lnTo>
                    <a:pt x="9425860" y="255941"/>
                  </a:lnTo>
                  <a:lnTo>
                    <a:pt x="9377895" y="266299"/>
                  </a:lnTo>
                  <a:lnTo>
                    <a:pt x="9329187" y="276170"/>
                  </a:lnTo>
                  <a:lnTo>
                    <a:pt x="9279527" y="285417"/>
                  </a:lnTo>
                  <a:lnTo>
                    <a:pt x="9228709" y="293903"/>
                  </a:lnTo>
                  <a:lnTo>
                    <a:pt x="9181877" y="300782"/>
                  </a:lnTo>
                  <a:lnTo>
                    <a:pt x="9134583" y="306877"/>
                  </a:lnTo>
                  <a:lnTo>
                    <a:pt x="9086849" y="312209"/>
                  </a:lnTo>
                  <a:lnTo>
                    <a:pt x="9038699" y="316797"/>
                  </a:lnTo>
                  <a:lnTo>
                    <a:pt x="8990155" y="320664"/>
                  </a:lnTo>
                  <a:lnTo>
                    <a:pt x="8941241" y="323829"/>
                  </a:lnTo>
                  <a:lnTo>
                    <a:pt x="8891980" y="326312"/>
                  </a:lnTo>
                  <a:lnTo>
                    <a:pt x="8842396" y="328135"/>
                  </a:lnTo>
                  <a:lnTo>
                    <a:pt x="8792511" y="329318"/>
                  </a:lnTo>
                  <a:lnTo>
                    <a:pt x="8742348" y="329881"/>
                  </a:lnTo>
                  <a:lnTo>
                    <a:pt x="8691931" y="329846"/>
                  </a:lnTo>
                  <a:lnTo>
                    <a:pt x="8641282" y="329232"/>
                  </a:lnTo>
                  <a:lnTo>
                    <a:pt x="8590426" y="328060"/>
                  </a:lnTo>
                  <a:lnTo>
                    <a:pt x="8539384" y="326352"/>
                  </a:lnTo>
                  <a:lnTo>
                    <a:pt x="8488181" y="324127"/>
                  </a:lnTo>
                  <a:lnTo>
                    <a:pt x="8436840" y="321405"/>
                  </a:lnTo>
                  <a:lnTo>
                    <a:pt x="8385383" y="318209"/>
                  </a:lnTo>
                  <a:lnTo>
                    <a:pt x="8333834" y="314557"/>
                  </a:lnTo>
                  <a:lnTo>
                    <a:pt x="8282216" y="310471"/>
                  </a:lnTo>
                  <a:lnTo>
                    <a:pt x="8230551" y="305972"/>
                  </a:lnTo>
                  <a:lnTo>
                    <a:pt x="8178865" y="301079"/>
                  </a:lnTo>
                  <a:lnTo>
                    <a:pt x="8127178" y="295814"/>
                  </a:lnTo>
                  <a:lnTo>
                    <a:pt x="8075515" y="290197"/>
                  </a:lnTo>
                  <a:lnTo>
                    <a:pt x="8023899" y="284249"/>
                  </a:lnTo>
                  <a:lnTo>
                    <a:pt x="7972353" y="277990"/>
                  </a:lnTo>
                  <a:lnTo>
                    <a:pt x="7920899" y="271440"/>
                  </a:lnTo>
                  <a:lnTo>
                    <a:pt x="7869562" y="264621"/>
                  </a:lnTo>
                  <a:lnTo>
                    <a:pt x="7818365" y="257553"/>
                  </a:lnTo>
                  <a:lnTo>
                    <a:pt x="7716480" y="242751"/>
                  </a:lnTo>
                  <a:lnTo>
                    <a:pt x="7615431" y="227200"/>
                  </a:lnTo>
                  <a:lnTo>
                    <a:pt x="7515403" y="211065"/>
                  </a:lnTo>
                  <a:lnTo>
                    <a:pt x="7416580" y="194509"/>
                  </a:lnTo>
                  <a:lnTo>
                    <a:pt x="7056555" y="132445"/>
                  </a:lnTo>
                  <a:lnTo>
                    <a:pt x="6908611" y="108031"/>
                  </a:lnTo>
                  <a:lnTo>
                    <a:pt x="6809182" y="92375"/>
                  </a:lnTo>
                  <a:lnTo>
                    <a:pt x="6709231" y="77401"/>
                  </a:lnTo>
                  <a:lnTo>
                    <a:pt x="6608859" y="63273"/>
                  </a:lnTo>
                  <a:lnTo>
                    <a:pt x="6558547" y="56576"/>
                  </a:lnTo>
                  <a:lnTo>
                    <a:pt x="6508168" y="50150"/>
                  </a:lnTo>
                  <a:lnTo>
                    <a:pt x="6457734" y="44016"/>
                  </a:lnTo>
                  <a:lnTo>
                    <a:pt x="6407258" y="38195"/>
                  </a:lnTo>
                  <a:lnTo>
                    <a:pt x="6356753" y="32705"/>
                  </a:lnTo>
                  <a:lnTo>
                    <a:pt x="6306231" y="27567"/>
                  </a:lnTo>
                  <a:lnTo>
                    <a:pt x="6255705" y="22802"/>
                  </a:lnTo>
                  <a:lnTo>
                    <a:pt x="6205188" y="18430"/>
                  </a:lnTo>
                  <a:lnTo>
                    <a:pt x="6154692" y="14470"/>
                  </a:lnTo>
                  <a:lnTo>
                    <a:pt x="6104231" y="10943"/>
                  </a:lnTo>
                  <a:lnTo>
                    <a:pt x="6053816" y="7869"/>
                  </a:lnTo>
                  <a:lnTo>
                    <a:pt x="6003460" y="5268"/>
                  </a:lnTo>
                  <a:lnTo>
                    <a:pt x="5953176" y="3161"/>
                  </a:lnTo>
                  <a:lnTo>
                    <a:pt x="5902977" y="1567"/>
                  </a:lnTo>
                  <a:lnTo>
                    <a:pt x="5852875" y="506"/>
                  </a:lnTo>
                  <a:lnTo>
                    <a:pt x="5802883" y="0"/>
                  </a:lnTo>
                  <a:close/>
                </a:path>
              </a:pathLst>
            </a:custGeom>
            <a:solidFill>
              <a:srgbClr val="1E9A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9357419"/>
              <a:ext cx="13004800" cy="396240"/>
            </a:xfrm>
            <a:custGeom>
              <a:avLst/>
              <a:gdLst/>
              <a:ahLst/>
              <a:cxnLst/>
              <a:rect l="l" t="t" r="r" b="b"/>
              <a:pathLst>
                <a:path w="13004800" h="396240">
                  <a:moveTo>
                    <a:pt x="0" y="364489"/>
                  </a:moveTo>
                  <a:lnTo>
                    <a:pt x="0" y="396239"/>
                  </a:lnTo>
                  <a:lnTo>
                    <a:pt x="13004800" y="396239"/>
                  </a:lnTo>
                  <a:lnTo>
                    <a:pt x="13004800" y="380999"/>
                  </a:lnTo>
                  <a:lnTo>
                    <a:pt x="468846" y="380999"/>
                  </a:lnTo>
                  <a:lnTo>
                    <a:pt x="260272" y="375919"/>
                  </a:lnTo>
                  <a:lnTo>
                    <a:pt x="208131" y="373379"/>
                  </a:lnTo>
                  <a:lnTo>
                    <a:pt x="156020" y="372109"/>
                  </a:lnTo>
                  <a:lnTo>
                    <a:pt x="0" y="364489"/>
                  </a:lnTo>
                  <a:close/>
                </a:path>
                <a:path w="13004800" h="396240">
                  <a:moveTo>
                    <a:pt x="2511343" y="130809"/>
                  </a:moveTo>
                  <a:lnTo>
                    <a:pt x="2461907" y="130809"/>
                  </a:lnTo>
                  <a:lnTo>
                    <a:pt x="2406453" y="132079"/>
                  </a:lnTo>
                  <a:lnTo>
                    <a:pt x="2297419" y="139699"/>
                  </a:lnTo>
                  <a:lnTo>
                    <a:pt x="2243760" y="146049"/>
                  </a:lnTo>
                  <a:lnTo>
                    <a:pt x="2136959" y="161289"/>
                  </a:lnTo>
                  <a:lnTo>
                    <a:pt x="2083738" y="170179"/>
                  </a:lnTo>
                  <a:lnTo>
                    <a:pt x="2030876" y="180339"/>
                  </a:lnTo>
                  <a:lnTo>
                    <a:pt x="1978291" y="191769"/>
                  </a:lnTo>
                  <a:lnTo>
                    <a:pt x="1929095" y="201929"/>
                  </a:lnTo>
                  <a:lnTo>
                    <a:pt x="1585881" y="281939"/>
                  </a:lnTo>
                  <a:lnTo>
                    <a:pt x="1536461" y="292099"/>
                  </a:lnTo>
                  <a:lnTo>
                    <a:pt x="1486805" y="303529"/>
                  </a:lnTo>
                  <a:lnTo>
                    <a:pt x="1436866" y="312419"/>
                  </a:lnTo>
                  <a:lnTo>
                    <a:pt x="1386598" y="322579"/>
                  </a:lnTo>
                  <a:lnTo>
                    <a:pt x="1287791" y="337819"/>
                  </a:lnTo>
                  <a:lnTo>
                    <a:pt x="1137646" y="356869"/>
                  </a:lnTo>
                  <a:lnTo>
                    <a:pt x="1087137" y="361949"/>
                  </a:lnTo>
                  <a:lnTo>
                    <a:pt x="985511" y="369569"/>
                  </a:lnTo>
                  <a:lnTo>
                    <a:pt x="831762" y="377189"/>
                  </a:lnTo>
                  <a:lnTo>
                    <a:pt x="676775" y="380999"/>
                  </a:lnTo>
                  <a:lnTo>
                    <a:pt x="13004800" y="380999"/>
                  </a:lnTo>
                  <a:lnTo>
                    <a:pt x="13004800" y="332739"/>
                  </a:lnTo>
                  <a:lnTo>
                    <a:pt x="3964639" y="332739"/>
                  </a:lnTo>
                  <a:lnTo>
                    <a:pt x="3865031" y="330199"/>
                  </a:lnTo>
                  <a:lnTo>
                    <a:pt x="3815460" y="327659"/>
                  </a:lnTo>
                  <a:lnTo>
                    <a:pt x="3766025" y="323849"/>
                  </a:lnTo>
                  <a:lnTo>
                    <a:pt x="3716709" y="318769"/>
                  </a:lnTo>
                  <a:lnTo>
                    <a:pt x="3667497" y="312419"/>
                  </a:lnTo>
                  <a:lnTo>
                    <a:pt x="3520338" y="289559"/>
                  </a:lnTo>
                  <a:lnTo>
                    <a:pt x="3422474" y="271779"/>
                  </a:lnTo>
                  <a:lnTo>
                    <a:pt x="3079557" y="200659"/>
                  </a:lnTo>
                  <a:lnTo>
                    <a:pt x="3030314" y="191769"/>
                  </a:lnTo>
                  <a:lnTo>
                    <a:pt x="2980963" y="181609"/>
                  </a:lnTo>
                  <a:lnTo>
                    <a:pt x="2931487" y="172719"/>
                  </a:lnTo>
                  <a:lnTo>
                    <a:pt x="2831973" y="157479"/>
                  </a:lnTo>
                  <a:lnTo>
                    <a:pt x="2810263" y="153669"/>
                  </a:lnTo>
                  <a:lnTo>
                    <a:pt x="2803017" y="153669"/>
                  </a:lnTo>
                  <a:lnTo>
                    <a:pt x="2706586" y="140969"/>
                  </a:lnTo>
                  <a:lnTo>
                    <a:pt x="2609421" y="133349"/>
                  </a:lnTo>
                  <a:lnTo>
                    <a:pt x="2511343" y="130809"/>
                  </a:lnTo>
                  <a:close/>
                </a:path>
                <a:path w="13004800" h="396240">
                  <a:moveTo>
                    <a:pt x="4891785" y="243839"/>
                  </a:moveTo>
                  <a:lnTo>
                    <a:pt x="4791810" y="243839"/>
                  </a:lnTo>
                  <a:lnTo>
                    <a:pt x="4742012" y="245109"/>
                  </a:lnTo>
                  <a:lnTo>
                    <a:pt x="4642841" y="250189"/>
                  </a:lnTo>
                  <a:lnTo>
                    <a:pt x="4593487" y="253999"/>
                  </a:lnTo>
                  <a:lnTo>
                    <a:pt x="4544301" y="259079"/>
                  </a:lnTo>
                  <a:lnTo>
                    <a:pt x="4447544" y="271779"/>
                  </a:lnTo>
                  <a:lnTo>
                    <a:pt x="4400202" y="279399"/>
                  </a:lnTo>
                  <a:lnTo>
                    <a:pt x="4306079" y="297179"/>
                  </a:lnTo>
                  <a:lnTo>
                    <a:pt x="4211601" y="312419"/>
                  </a:lnTo>
                  <a:lnTo>
                    <a:pt x="4115447" y="325119"/>
                  </a:lnTo>
                  <a:lnTo>
                    <a:pt x="4064972" y="328929"/>
                  </a:lnTo>
                  <a:lnTo>
                    <a:pt x="4014707" y="331469"/>
                  </a:lnTo>
                  <a:lnTo>
                    <a:pt x="3964639" y="332739"/>
                  </a:lnTo>
                  <a:lnTo>
                    <a:pt x="13004800" y="332739"/>
                  </a:lnTo>
                  <a:lnTo>
                    <a:pt x="13004800" y="317499"/>
                  </a:lnTo>
                  <a:lnTo>
                    <a:pt x="12956690" y="302259"/>
                  </a:lnTo>
                  <a:lnTo>
                    <a:pt x="9236525" y="302259"/>
                  </a:lnTo>
                  <a:lnTo>
                    <a:pt x="9135165" y="299719"/>
                  </a:lnTo>
                  <a:lnTo>
                    <a:pt x="9084574" y="297179"/>
                  </a:lnTo>
                  <a:lnTo>
                    <a:pt x="9034055" y="295909"/>
                  </a:lnTo>
                  <a:lnTo>
                    <a:pt x="9008836" y="294639"/>
                  </a:lnTo>
                  <a:lnTo>
                    <a:pt x="5852907" y="294639"/>
                  </a:lnTo>
                  <a:lnTo>
                    <a:pt x="5751787" y="292099"/>
                  </a:lnTo>
                  <a:lnTo>
                    <a:pt x="5599753" y="284479"/>
                  </a:lnTo>
                  <a:lnTo>
                    <a:pt x="5549019" y="280669"/>
                  </a:lnTo>
                  <a:lnTo>
                    <a:pt x="5498272" y="278129"/>
                  </a:lnTo>
                  <a:lnTo>
                    <a:pt x="5295351" y="262889"/>
                  </a:lnTo>
                  <a:lnTo>
                    <a:pt x="5244684" y="260349"/>
                  </a:lnTo>
                  <a:lnTo>
                    <a:pt x="5143492" y="252729"/>
                  </a:lnTo>
                  <a:lnTo>
                    <a:pt x="5042554" y="247649"/>
                  </a:lnTo>
                  <a:lnTo>
                    <a:pt x="4891785" y="243839"/>
                  </a:lnTo>
                  <a:close/>
                </a:path>
                <a:path w="13004800" h="396240">
                  <a:moveTo>
                    <a:pt x="11751913" y="0"/>
                  </a:moveTo>
                  <a:lnTo>
                    <a:pt x="11701578" y="0"/>
                  </a:lnTo>
                  <a:lnTo>
                    <a:pt x="11651326" y="1269"/>
                  </a:lnTo>
                  <a:lnTo>
                    <a:pt x="11601166" y="3809"/>
                  </a:lnTo>
                  <a:lnTo>
                    <a:pt x="11501152" y="13969"/>
                  </a:lnTo>
                  <a:lnTo>
                    <a:pt x="11401599" y="26669"/>
                  </a:lnTo>
                  <a:lnTo>
                    <a:pt x="11352014" y="34289"/>
                  </a:lnTo>
                  <a:lnTo>
                    <a:pt x="11253271" y="52069"/>
                  </a:lnTo>
                  <a:lnTo>
                    <a:pt x="11106335" y="82549"/>
                  </a:lnTo>
                  <a:lnTo>
                    <a:pt x="11057703" y="93979"/>
                  </a:lnTo>
                  <a:lnTo>
                    <a:pt x="10961006" y="114299"/>
                  </a:lnTo>
                  <a:lnTo>
                    <a:pt x="10912956" y="125729"/>
                  </a:lnTo>
                  <a:lnTo>
                    <a:pt x="10865116" y="135889"/>
                  </a:lnTo>
                  <a:lnTo>
                    <a:pt x="10844703" y="139699"/>
                  </a:lnTo>
                  <a:lnTo>
                    <a:pt x="10824248" y="144779"/>
                  </a:lnTo>
                  <a:lnTo>
                    <a:pt x="10803744" y="148589"/>
                  </a:lnTo>
                  <a:lnTo>
                    <a:pt x="10783189" y="153669"/>
                  </a:lnTo>
                  <a:lnTo>
                    <a:pt x="10542553" y="198119"/>
                  </a:lnTo>
                  <a:lnTo>
                    <a:pt x="10346354" y="228599"/>
                  </a:lnTo>
                  <a:lnTo>
                    <a:pt x="10296871" y="234949"/>
                  </a:lnTo>
                  <a:lnTo>
                    <a:pt x="10247233" y="242569"/>
                  </a:lnTo>
                  <a:lnTo>
                    <a:pt x="10197449" y="248919"/>
                  </a:lnTo>
                  <a:lnTo>
                    <a:pt x="10147530" y="253999"/>
                  </a:lnTo>
                  <a:lnTo>
                    <a:pt x="10097485" y="260349"/>
                  </a:lnTo>
                  <a:lnTo>
                    <a:pt x="9997053" y="270509"/>
                  </a:lnTo>
                  <a:lnTo>
                    <a:pt x="9946685" y="274319"/>
                  </a:lnTo>
                  <a:lnTo>
                    <a:pt x="9896228" y="279399"/>
                  </a:lnTo>
                  <a:lnTo>
                    <a:pt x="9795087" y="287019"/>
                  </a:lnTo>
                  <a:lnTo>
                    <a:pt x="9541345" y="299719"/>
                  </a:lnTo>
                  <a:lnTo>
                    <a:pt x="9490519" y="300989"/>
                  </a:lnTo>
                  <a:lnTo>
                    <a:pt x="9439690" y="300989"/>
                  </a:lnTo>
                  <a:lnTo>
                    <a:pt x="9388866" y="302259"/>
                  </a:lnTo>
                  <a:lnTo>
                    <a:pt x="12956690" y="302259"/>
                  </a:lnTo>
                  <a:lnTo>
                    <a:pt x="12356223" y="115569"/>
                  </a:lnTo>
                  <a:lnTo>
                    <a:pt x="12308327" y="101599"/>
                  </a:lnTo>
                  <a:lnTo>
                    <a:pt x="12260078" y="86359"/>
                  </a:lnTo>
                  <a:lnTo>
                    <a:pt x="12162090" y="58419"/>
                  </a:lnTo>
                  <a:lnTo>
                    <a:pt x="12112132" y="45719"/>
                  </a:lnTo>
                  <a:lnTo>
                    <a:pt x="12061387" y="34289"/>
                  </a:lnTo>
                  <a:lnTo>
                    <a:pt x="12009746" y="24129"/>
                  </a:lnTo>
                  <a:lnTo>
                    <a:pt x="11957100" y="15239"/>
                  </a:lnTo>
                  <a:lnTo>
                    <a:pt x="11903341" y="8889"/>
                  </a:lnTo>
                  <a:lnTo>
                    <a:pt x="11852803" y="3809"/>
                  </a:lnTo>
                  <a:lnTo>
                    <a:pt x="11802324" y="1269"/>
                  </a:lnTo>
                  <a:lnTo>
                    <a:pt x="11751913" y="0"/>
                  </a:lnTo>
                  <a:close/>
                </a:path>
                <a:path w="13004800" h="396240">
                  <a:moveTo>
                    <a:pt x="7461199" y="97789"/>
                  </a:moveTo>
                  <a:lnTo>
                    <a:pt x="7358126" y="97789"/>
                  </a:lnTo>
                  <a:lnTo>
                    <a:pt x="7306052" y="100329"/>
                  </a:lnTo>
                  <a:lnTo>
                    <a:pt x="7203262" y="107949"/>
                  </a:lnTo>
                  <a:lnTo>
                    <a:pt x="7051861" y="126999"/>
                  </a:lnTo>
                  <a:lnTo>
                    <a:pt x="7001975" y="135889"/>
                  </a:lnTo>
                  <a:lnTo>
                    <a:pt x="6952311" y="143509"/>
                  </a:lnTo>
                  <a:lnTo>
                    <a:pt x="6902831" y="153669"/>
                  </a:lnTo>
                  <a:lnTo>
                    <a:pt x="6853423" y="162559"/>
                  </a:lnTo>
                  <a:lnTo>
                    <a:pt x="6508321" y="233679"/>
                  </a:lnTo>
                  <a:lnTo>
                    <a:pt x="6358526" y="260349"/>
                  </a:lnTo>
                  <a:lnTo>
                    <a:pt x="6308036" y="267969"/>
                  </a:lnTo>
                  <a:lnTo>
                    <a:pt x="6205967" y="280669"/>
                  </a:lnTo>
                  <a:lnTo>
                    <a:pt x="6054242" y="292099"/>
                  </a:lnTo>
                  <a:lnTo>
                    <a:pt x="5953750" y="294639"/>
                  </a:lnTo>
                  <a:lnTo>
                    <a:pt x="9008836" y="294639"/>
                  </a:lnTo>
                  <a:lnTo>
                    <a:pt x="8983618" y="293369"/>
                  </a:lnTo>
                  <a:lnTo>
                    <a:pt x="8933271" y="289559"/>
                  </a:lnTo>
                  <a:lnTo>
                    <a:pt x="8883024" y="287019"/>
                  </a:lnTo>
                  <a:lnTo>
                    <a:pt x="8832886" y="283209"/>
                  </a:lnTo>
                  <a:lnTo>
                    <a:pt x="8782868" y="278129"/>
                  </a:lnTo>
                  <a:lnTo>
                    <a:pt x="8732978" y="274319"/>
                  </a:lnTo>
                  <a:lnTo>
                    <a:pt x="8683226" y="269239"/>
                  </a:lnTo>
                  <a:lnTo>
                    <a:pt x="8633621" y="262889"/>
                  </a:lnTo>
                  <a:lnTo>
                    <a:pt x="8584173" y="257809"/>
                  </a:lnTo>
                  <a:lnTo>
                    <a:pt x="8534891" y="250189"/>
                  </a:lnTo>
                  <a:lnTo>
                    <a:pt x="8485785" y="243839"/>
                  </a:lnTo>
                  <a:lnTo>
                    <a:pt x="8436864" y="236219"/>
                  </a:lnTo>
                  <a:lnTo>
                    <a:pt x="8384139" y="228599"/>
                  </a:lnTo>
                  <a:lnTo>
                    <a:pt x="8331519" y="219709"/>
                  </a:lnTo>
                  <a:lnTo>
                    <a:pt x="8278978" y="209549"/>
                  </a:lnTo>
                  <a:lnTo>
                    <a:pt x="8226489" y="200659"/>
                  </a:lnTo>
                  <a:lnTo>
                    <a:pt x="8174026" y="190499"/>
                  </a:lnTo>
                  <a:lnTo>
                    <a:pt x="8121564" y="181609"/>
                  </a:lnTo>
                  <a:lnTo>
                    <a:pt x="8069075" y="171449"/>
                  </a:lnTo>
                  <a:lnTo>
                    <a:pt x="7963916" y="153669"/>
                  </a:lnTo>
                  <a:lnTo>
                    <a:pt x="7914311" y="144779"/>
                  </a:lnTo>
                  <a:lnTo>
                    <a:pt x="7814777" y="129539"/>
                  </a:lnTo>
                  <a:lnTo>
                    <a:pt x="7664407" y="110489"/>
                  </a:lnTo>
                  <a:lnTo>
                    <a:pt x="7563247" y="102869"/>
                  </a:lnTo>
                  <a:lnTo>
                    <a:pt x="7461199" y="97789"/>
                  </a:lnTo>
                  <a:close/>
                </a:path>
              </a:pathLst>
            </a:custGeom>
            <a:solidFill>
              <a:srgbClr val="1B82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0" y="0"/>
            <a:ext cx="13004800" cy="1250315"/>
            <a:chOff x="0" y="0"/>
            <a:chExt cx="13004800" cy="125031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3004800" cy="125031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575366" y="199389"/>
              <a:ext cx="1452664" cy="844016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42658" y="241223"/>
              <a:ext cx="3592829" cy="638810"/>
            </a:xfrm>
            <a:custGeom>
              <a:avLst/>
              <a:gdLst/>
              <a:ahLst/>
              <a:cxnLst/>
              <a:rect l="l" t="t" r="r" b="b"/>
              <a:pathLst>
                <a:path w="3592829" h="638810">
                  <a:moveTo>
                    <a:pt x="3384651" y="0"/>
                  </a:moveTo>
                  <a:lnTo>
                    <a:pt x="207721" y="0"/>
                  </a:lnTo>
                  <a:lnTo>
                    <a:pt x="160093" y="5485"/>
                  </a:lnTo>
                  <a:lnTo>
                    <a:pt x="116371" y="21110"/>
                  </a:lnTo>
                  <a:lnTo>
                    <a:pt x="77803" y="45629"/>
                  </a:lnTo>
                  <a:lnTo>
                    <a:pt x="45634" y="77795"/>
                  </a:lnTo>
                  <a:lnTo>
                    <a:pt x="21113" y="116361"/>
                  </a:lnTo>
                  <a:lnTo>
                    <a:pt x="5486" y="160081"/>
                  </a:lnTo>
                  <a:lnTo>
                    <a:pt x="0" y="207708"/>
                  </a:lnTo>
                  <a:lnTo>
                    <a:pt x="0" y="431063"/>
                  </a:lnTo>
                  <a:lnTo>
                    <a:pt x="5486" y="478690"/>
                  </a:lnTo>
                  <a:lnTo>
                    <a:pt x="21113" y="522410"/>
                  </a:lnTo>
                  <a:lnTo>
                    <a:pt x="45634" y="560976"/>
                  </a:lnTo>
                  <a:lnTo>
                    <a:pt x="77803" y="593142"/>
                  </a:lnTo>
                  <a:lnTo>
                    <a:pt x="116371" y="617661"/>
                  </a:lnTo>
                  <a:lnTo>
                    <a:pt x="160093" y="633286"/>
                  </a:lnTo>
                  <a:lnTo>
                    <a:pt x="207721" y="638771"/>
                  </a:lnTo>
                  <a:lnTo>
                    <a:pt x="3384651" y="638771"/>
                  </a:lnTo>
                  <a:lnTo>
                    <a:pt x="3432278" y="633286"/>
                  </a:lnTo>
                  <a:lnTo>
                    <a:pt x="3475998" y="617661"/>
                  </a:lnTo>
                  <a:lnTo>
                    <a:pt x="3514564" y="593142"/>
                  </a:lnTo>
                  <a:lnTo>
                    <a:pt x="3546730" y="560976"/>
                  </a:lnTo>
                  <a:lnTo>
                    <a:pt x="3571249" y="522410"/>
                  </a:lnTo>
                  <a:lnTo>
                    <a:pt x="3586874" y="478690"/>
                  </a:lnTo>
                  <a:lnTo>
                    <a:pt x="3592360" y="431063"/>
                  </a:lnTo>
                  <a:lnTo>
                    <a:pt x="3592360" y="207708"/>
                  </a:lnTo>
                  <a:lnTo>
                    <a:pt x="3586874" y="160081"/>
                  </a:lnTo>
                  <a:lnTo>
                    <a:pt x="3571249" y="116361"/>
                  </a:lnTo>
                  <a:lnTo>
                    <a:pt x="3546730" y="77795"/>
                  </a:lnTo>
                  <a:lnTo>
                    <a:pt x="3514564" y="45629"/>
                  </a:lnTo>
                  <a:lnTo>
                    <a:pt x="3475998" y="21110"/>
                  </a:lnTo>
                  <a:lnTo>
                    <a:pt x="3432278" y="5485"/>
                  </a:lnTo>
                  <a:lnTo>
                    <a:pt x="33846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57725" y="430047"/>
              <a:ext cx="413384" cy="249554"/>
            </a:xfrm>
            <a:custGeom>
              <a:avLst/>
              <a:gdLst/>
              <a:ahLst/>
              <a:cxnLst/>
              <a:rect l="l" t="t" r="r" b="b"/>
              <a:pathLst>
                <a:path w="413384" h="249554">
                  <a:moveTo>
                    <a:pt x="0" y="0"/>
                  </a:moveTo>
                  <a:lnTo>
                    <a:pt x="0" y="161925"/>
                  </a:lnTo>
                  <a:lnTo>
                    <a:pt x="17319" y="163942"/>
                  </a:lnTo>
                  <a:lnTo>
                    <a:pt x="57465" y="171416"/>
                  </a:lnTo>
                  <a:lnTo>
                    <a:pt x="109926" y="186994"/>
                  </a:lnTo>
                  <a:lnTo>
                    <a:pt x="164185" y="213321"/>
                  </a:lnTo>
                  <a:lnTo>
                    <a:pt x="195582" y="237532"/>
                  </a:lnTo>
                  <a:lnTo>
                    <a:pt x="206616" y="249161"/>
                  </a:lnTo>
                  <a:lnTo>
                    <a:pt x="207860" y="247700"/>
                  </a:lnTo>
                  <a:lnTo>
                    <a:pt x="238007" y="220722"/>
                  </a:lnTo>
                  <a:lnTo>
                    <a:pt x="265240" y="205473"/>
                  </a:lnTo>
                  <a:lnTo>
                    <a:pt x="192938" y="205473"/>
                  </a:lnTo>
                  <a:lnTo>
                    <a:pt x="191655" y="205041"/>
                  </a:lnTo>
                  <a:lnTo>
                    <a:pt x="186740" y="200736"/>
                  </a:lnTo>
                  <a:lnTo>
                    <a:pt x="182714" y="197383"/>
                  </a:lnTo>
                  <a:lnTo>
                    <a:pt x="142868" y="170430"/>
                  </a:lnTo>
                  <a:lnTo>
                    <a:pt x="103130" y="151977"/>
                  </a:lnTo>
                  <a:lnTo>
                    <a:pt x="59582" y="138901"/>
                  </a:lnTo>
                  <a:lnTo>
                    <a:pt x="12369" y="131254"/>
                  </a:lnTo>
                  <a:lnTo>
                    <a:pt x="9385" y="130975"/>
                  </a:lnTo>
                  <a:lnTo>
                    <a:pt x="7253" y="128345"/>
                  </a:lnTo>
                  <a:lnTo>
                    <a:pt x="7283" y="127584"/>
                  </a:lnTo>
                  <a:lnTo>
                    <a:pt x="7621" y="124117"/>
                  </a:lnTo>
                  <a:lnTo>
                    <a:pt x="7720" y="123101"/>
                  </a:lnTo>
                  <a:lnTo>
                    <a:pt x="7797" y="122313"/>
                  </a:lnTo>
                  <a:lnTo>
                    <a:pt x="10477" y="120142"/>
                  </a:lnTo>
                  <a:lnTo>
                    <a:pt x="182277" y="120142"/>
                  </a:lnTo>
                  <a:lnTo>
                    <a:pt x="181726" y="119659"/>
                  </a:lnTo>
                  <a:lnTo>
                    <a:pt x="142654" y="91578"/>
                  </a:lnTo>
                  <a:lnTo>
                    <a:pt x="103439" y="72012"/>
                  </a:lnTo>
                  <a:lnTo>
                    <a:pt x="60270" y="57717"/>
                  </a:lnTo>
                  <a:lnTo>
                    <a:pt x="13296" y="48755"/>
                  </a:lnTo>
                  <a:lnTo>
                    <a:pt x="10325" y="48387"/>
                  </a:lnTo>
                  <a:lnTo>
                    <a:pt x="8216" y="45643"/>
                  </a:lnTo>
                  <a:lnTo>
                    <a:pt x="8978" y="39712"/>
                  </a:lnTo>
                  <a:lnTo>
                    <a:pt x="11680" y="37592"/>
                  </a:lnTo>
                  <a:lnTo>
                    <a:pt x="136044" y="37592"/>
                  </a:lnTo>
                  <a:lnTo>
                    <a:pt x="105634" y="23532"/>
                  </a:lnTo>
                  <a:lnTo>
                    <a:pt x="54984" y="8958"/>
                  </a:lnTo>
                  <a:lnTo>
                    <a:pt x="16537" y="1930"/>
                  </a:lnTo>
                  <a:lnTo>
                    <a:pt x="0" y="0"/>
                  </a:lnTo>
                  <a:close/>
                </a:path>
                <a:path w="413384" h="249554">
                  <a:moveTo>
                    <a:pt x="182277" y="120142"/>
                  </a:moveTo>
                  <a:lnTo>
                    <a:pt x="10477" y="120142"/>
                  </a:lnTo>
                  <a:lnTo>
                    <a:pt x="13449" y="120446"/>
                  </a:lnTo>
                  <a:lnTo>
                    <a:pt x="62194" y="128345"/>
                  </a:lnTo>
                  <a:lnTo>
                    <a:pt x="107195" y="141885"/>
                  </a:lnTo>
                  <a:lnTo>
                    <a:pt x="148303" y="161010"/>
                  </a:lnTo>
                  <a:lnTo>
                    <a:pt x="185369" y="185661"/>
                  </a:lnTo>
                  <a:lnTo>
                    <a:pt x="200226" y="200736"/>
                  </a:lnTo>
                  <a:lnTo>
                    <a:pt x="200266" y="201371"/>
                  </a:lnTo>
                  <a:lnTo>
                    <a:pt x="198285" y="203619"/>
                  </a:lnTo>
                  <a:lnTo>
                    <a:pt x="197231" y="204863"/>
                  </a:lnTo>
                  <a:lnTo>
                    <a:pt x="195732" y="205473"/>
                  </a:lnTo>
                  <a:lnTo>
                    <a:pt x="217576" y="205473"/>
                  </a:lnTo>
                  <a:lnTo>
                    <a:pt x="216077" y="204863"/>
                  </a:lnTo>
                  <a:lnTo>
                    <a:pt x="213004" y="201371"/>
                  </a:lnTo>
                  <a:lnTo>
                    <a:pt x="264999" y="161010"/>
                  </a:lnTo>
                  <a:lnTo>
                    <a:pt x="306109" y="141885"/>
                  </a:lnTo>
                  <a:lnTo>
                    <a:pt x="351108" y="128345"/>
                  </a:lnTo>
                  <a:lnTo>
                    <a:pt x="352826" y="128066"/>
                  </a:lnTo>
                  <a:lnTo>
                    <a:pt x="191808" y="128066"/>
                  </a:lnTo>
                  <a:lnTo>
                    <a:pt x="190487" y="127584"/>
                  </a:lnTo>
                  <a:lnTo>
                    <a:pt x="185661" y="123101"/>
                  </a:lnTo>
                  <a:lnTo>
                    <a:pt x="182277" y="120142"/>
                  </a:lnTo>
                  <a:close/>
                </a:path>
                <a:path w="413384" h="249554">
                  <a:moveTo>
                    <a:pt x="413308" y="120142"/>
                  </a:moveTo>
                  <a:lnTo>
                    <a:pt x="402869" y="120142"/>
                  </a:lnTo>
                  <a:lnTo>
                    <a:pt x="405498" y="122313"/>
                  </a:lnTo>
                  <a:lnTo>
                    <a:pt x="406013" y="127584"/>
                  </a:lnTo>
                  <a:lnTo>
                    <a:pt x="406042" y="128345"/>
                  </a:lnTo>
                  <a:lnTo>
                    <a:pt x="403910" y="130975"/>
                  </a:lnTo>
                  <a:lnTo>
                    <a:pt x="400913" y="131254"/>
                  </a:lnTo>
                  <a:lnTo>
                    <a:pt x="353700" y="138901"/>
                  </a:lnTo>
                  <a:lnTo>
                    <a:pt x="310151" y="151977"/>
                  </a:lnTo>
                  <a:lnTo>
                    <a:pt x="270409" y="170430"/>
                  </a:lnTo>
                  <a:lnTo>
                    <a:pt x="234619" y="194208"/>
                  </a:lnTo>
                  <a:lnTo>
                    <a:pt x="221653" y="205041"/>
                  </a:lnTo>
                  <a:lnTo>
                    <a:pt x="220357" y="205473"/>
                  </a:lnTo>
                  <a:lnTo>
                    <a:pt x="265240" y="205473"/>
                  </a:lnTo>
                  <a:lnTo>
                    <a:pt x="303846" y="186790"/>
                  </a:lnTo>
                  <a:lnTo>
                    <a:pt x="356716" y="171194"/>
                  </a:lnTo>
                  <a:lnTo>
                    <a:pt x="396809" y="163806"/>
                  </a:lnTo>
                  <a:lnTo>
                    <a:pt x="413089" y="161925"/>
                  </a:lnTo>
                  <a:lnTo>
                    <a:pt x="413308" y="161925"/>
                  </a:lnTo>
                  <a:lnTo>
                    <a:pt x="413308" y="120142"/>
                  </a:lnTo>
                  <a:close/>
                </a:path>
                <a:path w="413384" h="249554">
                  <a:moveTo>
                    <a:pt x="217525" y="127584"/>
                  </a:moveTo>
                  <a:lnTo>
                    <a:pt x="195770" y="127584"/>
                  </a:lnTo>
                  <a:lnTo>
                    <a:pt x="194589" y="128066"/>
                  </a:lnTo>
                  <a:lnTo>
                    <a:pt x="218706" y="128066"/>
                  </a:lnTo>
                  <a:lnTo>
                    <a:pt x="217525" y="127584"/>
                  </a:lnTo>
                  <a:close/>
                </a:path>
                <a:path w="413384" h="249554">
                  <a:moveTo>
                    <a:pt x="413308" y="37592"/>
                  </a:moveTo>
                  <a:lnTo>
                    <a:pt x="401574" y="37592"/>
                  </a:lnTo>
                  <a:lnTo>
                    <a:pt x="404307" y="39712"/>
                  </a:lnTo>
                  <a:lnTo>
                    <a:pt x="404698" y="42659"/>
                  </a:lnTo>
                  <a:lnTo>
                    <a:pt x="405066" y="45643"/>
                  </a:lnTo>
                  <a:lnTo>
                    <a:pt x="402971" y="48387"/>
                  </a:lnTo>
                  <a:lnTo>
                    <a:pt x="399999" y="48755"/>
                  </a:lnTo>
                  <a:lnTo>
                    <a:pt x="353016" y="57717"/>
                  </a:lnTo>
                  <a:lnTo>
                    <a:pt x="309853" y="72012"/>
                  </a:lnTo>
                  <a:lnTo>
                    <a:pt x="270649" y="91578"/>
                  </a:lnTo>
                  <a:lnTo>
                    <a:pt x="235546" y="116357"/>
                  </a:lnTo>
                  <a:lnTo>
                    <a:pt x="222821" y="127584"/>
                  </a:lnTo>
                  <a:lnTo>
                    <a:pt x="221488" y="128066"/>
                  </a:lnTo>
                  <a:lnTo>
                    <a:pt x="352826" y="128066"/>
                  </a:lnTo>
                  <a:lnTo>
                    <a:pt x="399846" y="120446"/>
                  </a:lnTo>
                  <a:lnTo>
                    <a:pt x="402869" y="120142"/>
                  </a:lnTo>
                  <a:lnTo>
                    <a:pt x="413308" y="120142"/>
                  </a:lnTo>
                  <a:lnTo>
                    <a:pt x="413308" y="37592"/>
                  </a:lnTo>
                  <a:close/>
                </a:path>
                <a:path w="413384" h="249554">
                  <a:moveTo>
                    <a:pt x="136044" y="37592"/>
                  </a:moveTo>
                  <a:lnTo>
                    <a:pt x="11792" y="37592"/>
                  </a:lnTo>
                  <a:lnTo>
                    <a:pt x="14668" y="37973"/>
                  </a:lnTo>
                  <a:lnTo>
                    <a:pt x="63168" y="47243"/>
                  </a:lnTo>
                  <a:lnTo>
                    <a:pt x="107775" y="62041"/>
                  </a:lnTo>
                  <a:lnTo>
                    <a:pt x="148338" y="82308"/>
                  </a:lnTo>
                  <a:lnTo>
                    <a:pt x="184708" y="107988"/>
                  </a:lnTo>
                  <a:lnTo>
                    <a:pt x="199161" y="124117"/>
                  </a:lnTo>
                  <a:lnTo>
                    <a:pt x="195943" y="127584"/>
                  </a:lnTo>
                  <a:lnTo>
                    <a:pt x="217351" y="127584"/>
                  </a:lnTo>
                  <a:lnTo>
                    <a:pt x="214147" y="124117"/>
                  </a:lnTo>
                  <a:lnTo>
                    <a:pt x="214274" y="120688"/>
                  </a:lnTo>
                  <a:lnTo>
                    <a:pt x="220383" y="114985"/>
                  </a:lnTo>
                  <a:lnTo>
                    <a:pt x="224459" y="111417"/>
                  </a:lnTo>
                  <a:lnTo>
                    <a:pt x="228612" y="107988"/>
                  </a:lnTo>
                  <a:lnTo>
                    <a:pt x="257916" y="87287"/>
                  </a:lnTo>
                  <a:lnTo>
                    <a:pt x="206616" y="87287"/>
                  </a:lnTo>
                  <a:lnTo>
                    <a:pt x="205359" y="85826"/>
                  </a:lnTo>
                  <a:lnTo>
                    <a:pt x="204711" y="85115"/>
                  </a:lnTo>
                  <a:lnTo>
                    <a:pt x="158778" y="48102"/>
                  </a:lnTo>
                  <a:lnTo>
                    <a:pt x="136044" y="37592"/>
                  </a:lnTo>
                  <a:close/>
                </a:path>
                <a:path w="413384" h="249554">
                  <a:moveTo>
                    <a:pt x="413308" y="0"/>
                  </a:moveTo>
                  <a:lnTo>
                    <a:pt x="396547" y="1930"/>
                  </a:lnTo>
                  <a:lnTo>
                    <a:pt x="396941" y="1930"/>
                  </a:lnTo>
                  <a:lnTo>
                    <a:pt x="359374" y="8709"/>
                  </a:lnTo>
                  <a:lnTo>
                    <a:pt x="308468" y="23223"/>
                  </a:lnTo>
                  <a:lnTo>
                    <a:pt x="254867" y="47856"/>
                  </a:lnTo>
                  <a:lnTo>
                    <a:pt x="208521" y="85115"/>
                  </a:lnTo>
                  <a:lnTo>
                    <a:pt x="206616" y="87287"/>
                  </a:lnTo>
                  <a:lnTo>
                    <a:pt x="257916" y="87287"/>
                  </a:lnTo>
                  <a:lnTo>
                    <a:pt x="264964" y="82308"/>
                  </a:lnTo>
                  <a:lnTo>
                    <a:pt x="305511" y="62041"/>
                  </a:lnTo>
                  <a:lnTo>
                    <a:pt x="350106" y="47243"/>
                  </a:lnTo>
                  <a:lnTo>
                    <a:pt x="398602" y="37973"/>
                  </a:lnTo>
                  <a:lnTo>
                    <a:pt x="401574" y="37592"/>
                  </a:lnTo>
                  <a:lnTo>
                    <a:pt x="413308" y="37592"/>
                  </a:lnTo>
                  <a:lnTo>
                    <a:pt x="413308" y="0"/>
                  </a:lnTo>
                  <a:close/>
                </a:path>
              </a:pathLst>
            </a:custGeom>
            <a:solidFill>
              <a:srgbClr val="CB2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57720" y="608634"/>
              <a:ext cx="253365" cy="218440"/>
            </a:xfrm>
            <a:custGeom>
              <a:avLst/>
              <a:gdLst/>
              <a:ahLst/>
              <a:cxnLst/>
              <a:rect l="l" t="t" r="r" b="b"/>
              <a:pathLst>
                <a:path w="253365" h="218440">
                  <a:moveTo>
                    <a:pt x="46418" y="55194"/>
                  </a:moveTo>
                  <a:lnTo>
                    <a:pt x="30746" y="38849"/>
                  </a:lnTo>
                  <a:lnTo>
                    <a:pt x="17487" y="24777"/>
                  </a:lnTo>
                  <a:lnTo>
                    <a:pt x="0" y="5854"/>
                  </a:lnTo>
                  <a:lnTo>
                    <a:pt x="419" y="19456"/>
                  </a:lnTo>
                  <a:lnTo>
                    <a:pt x="1422" y="30822"/>
                  </a:lnTo>
                  <a:lnTo>
                    <a:pt x="3022" y="42024"/>
                  </a:lnTo>
                  <a:lnTo>
                    <a:pt x="5194" y="53022"/>
                  </a:lnTo>
                  <a:lnTo>
                    <a:pt x="5994" y="52870"/>
                  </a:lnTo>
                  <a:lnTo>
                    <a:pt x="46418" y="55194"/>
                  </a:lnTo>
                  <a:close/>
                </a:path>
                <a:path w="253365" h="218440">
                  <a:moveTo>
                    <a:pt x="56134" y="8407"/>
                  </a:moveTo>
                  <a:lnTo>
                    <a:pt x="40233" y="5130"/>
                  </a:lnTo>
                  <a:lnTo>
                    <a:pt x="26339" y="2717"/>
                  </a:lnTo>
                  <a:lnTo>
                    <a:pt x="14935" y="1041"/>
                  </a:lnTo>
                  <a:lnTo>
                    <a:pt x="6451" y="0"/>
                  </a:lnTo>
                  <a:lnTo>
                    <a:pt x="16357" y="10807"/>
                  </a:lnTo>
                  <a:lnTo>
                    <a:pt x="27635" y="22923"/>
                  </a:lnTo>
                  <a:lnTo>
                    <a:pt x="40119" y="36118"/>
                  </a:lnTo>
                  <a:lnTo>
                    <a:pt x="53619" y="50165"/>
                  </a:lnTo>
                  <a:lnTo>
                    <a:pt x="56019" y="9105"/>
                  </a:lnTo>
                  <a:lnTo>
                    <a:pt x="56134" y="8407"/>
                  </a:lnTo>
                  <a:close/>
                </a:path>
                <a:path w="253365" h="218440">
                  <a:moveTo>
                    <a:pt x="124764" y="132156"/>
                  </a:moveTo>
                  <a:lnTo>
                    <a:pt x="106476" y="115036"/>
                  </a:lnTo>
                  <a:lnTo>
                    <a:pt x="88633" y="97777"/>
                  </a:lnTo>
                  <a:lnTo>
                    <a:pt x="71501" y="80784"/>
                  </a:lnTo>
                  <a:lnTo>
                    <a:pt x="55384" y="64439"/>
                  </a:lnTo>
                  <a:lnTo>
                    <a:pt x="7327" y="61683"/>
                  </a:lnTo>
                  <a:lnTo>
                    <a:pt x="13157" y="80124"/>
                  </a:lnTo>
                  <a:lnTo>
                    <a:pt x="20548" y="97802"/>
                  </a:lnTo>
                  <a:lnTo>
                    <a:pt x="29425" y="114630"/>
                  </a:lnTo>
                  <a:lnTo>
                    <a:pt x="39712" y="130505"/>
                  </a:lnTo>
                  <a:lnTo>
                    <a:pt x="40500" y="129705"/>
                  </a:lnTo>
                  <a:lnTo>
                    <a:pt x="41656" y="129222"/>
                  </a:lnTo>
                  <a:lnTo>
                    <a:pt x="124764" y="132156"/>
                  </a:lnTo>
                  <a:close/>
                </a:path>
                <a:path w="253365" h="218440">
                  <a:moveTo>
                    <a:pt x="137858" y="35521"/>
                  </a:moveTo>
                  <a:lnTo>
                    <a:pt x="119113" y="27444"/>
                  </a:lnTo>
                  <a:lnTo>
                    <a:pt x="100380" y="20624"/>
                  </a:lnTo>
                  <a:lnTo>
                    <a:pt x="82105" y="14973"/>
                  </a:lnTo>
                  <a:lnTo>
                    <a:pt x="64668" y="10363"/>
                  </a:lnTo>
                  <a:lnTo>
                    <a:pt x="61836" y="58572"/>
                  </a:lnTo>
                  <a:lnTo>
                    <a:pt x="78765" y="75679"/>
                  </a:lnTo>
                  <a:lnTo>
                    <a:pt x="96367" y="93078"/>
                  </a:lnTo>
                  <a:lnTo>
                    <a:pt x="114376" y="110413"/>
                  </a:lnTo>
                  <a:lnTo>
                    <a:pt x="132524" y="127368"/>
                  </a:lnTo>
                  <a:lnTo>
                    <a:pt x="137452" y="37147"/>
                  </a:lnTo>
                  <a:lnTo>
                    <a:pt x="137858" y="35521"/>
                  </a:lnTo>
                  <a:close/>
                </a:path>
                <a:path w="253365" h="218440">
                  <a:moveTo>
                    <a:pt x="197853" y="192747"/>
                  </a:moveTo>
                  <a:lnTo>
                    <a:pt x="182867" y="181749"/>
                  </a:lnTo>
                  <a:lnTo>
                    <a:pt x="167195" y="169303"/>
                  </a:lnTo>
                  <a:lnTo>
                    <a:pt x="151066" y="155702"/>
                  </a:lnTo>
                  <a:lnTo>
                    <a:pt x="134683" y="141224"/>
                  </a:lnTo>
                  <a:lnTo>
                    <a:pt x="45339" y="138074"/>
                  </a:lnTo>
                  <a:lnTo>
                    <a:pt x="64731" y="159816"/>
                  </a:lnTo>
                  <a:lnTo>
                    <a:pt x="84531" y="176885"/>
                  </a:lnTo>
                  <a:lnTo>
                    <a:pt x="106286" y="191338"/>
                  </a:lnTo>
                  <a:lnTo>
                    <a:pt x="129755" y="202946"/>
                  </a:lnTo>
                  <a:lnTo>
                    <a:pt x="130035" y="201053"/>
                  </a:lnTo>
                  <a:lnTo>
                    <a:pt x="131572" y="199529"/>
                  </a:lnTo>
                  <a:lnTo>
                    <a:pt x="197853" y="192747"/>
                  </a:lnTo>
                  <a:close/>
                </a:path>
                <a:path w="253365" h="218440">
                  <a:moveTo>
                    <a:pt x="221716" y="103339"/>
                  </a:moveTo>
                  <a:lnTo>
                    <a:pt x="193332" y="71158"/>
                  </a:lnTo>
                  <a:lnTo>
                    <a:pt x="146037" y="39522"/>
                  </a:lnTo>
                  <a:lnTo>
                    <a:pt x="140830" y="134937"/>
                  </a:lnTo>
                  <a:lnTo>
                    <a:pt x="158305" y="150406"/>
                  </a:lnTo>
                  <a:lnTo>
                    <a:pt x="175285" y="164706"/>
                  </a:lnTo>
                  <a:lnTo>
                    <a:pt x="191503" y="177520"/>
                  </a:lnTo>
                  <a:lnTo>
                    <a:pt x="206705" y="188518"/>
                  </a:lnTo>
                  <a:lnTo>
                    <a:pt x="220103" y="104990"/>
                  </a:lnTo>
                  <a:lnTo>
                    <a:pt x="220764" y="103974"/>
                  </a:lnTo>
                  <a:lnTo>
                    <a:pt x="221716" y="103339"/>
                  </a:lnTo>
                  <a:close/>
                </a:path>
                <a:path w="253365" h="218440">
                  <a:moveTo>
                    <a:pt x="240385" y="215506"/>
                  </a:moveTo>
                  <a:lnTo>
                    <a:pt x="233438" y="213169"/>
                  </a:lnTo>
                  <a:lnTo>
                    <a:pt x="225882" y="209804"/>
                  </a:lnTo>
                  <a:lnTo>
                    <a:pt x="217792" y="205511"/>
                  </a:lnTo>
                  <a:lnTo>
                    <a:pt x="209207" y="200329"/>
                  </a:lnTo>
                  <a:lnTo>
                    <a:pt x="141122" y="207314"/>
                  </a:lnTo>
                  <a:lnTo>
                    <a:pt x="196278" y="218135"/>
                  </a:lnTo>
                  <a:lnTo>
                    <a:pt x="218859" y="218033"/>
                  </a:lnTo>
                  <a:lnTo>
                    <a:pt x="240385" y="215506"/>
                  </a:lnTo>
                  <a:close/>
                </a:path>
                <a:path w="253365" h="218440">
                  <a:moveTo>
                    <a:pt x="252971" y="187960"/>
                  </a:moveTo>
                  <a:lnTo>
                    <a:pt x="249669" y="162763"/>
                  </a:lnTo>
                  <a:lnTo>
                    <a:pt x="241198" y="137401"/>
                  </a:lnTo>
                  <a:lnTo>
                    <a:pt x="227723" y="112268"/>
                  </a:lnTo>
                  <a:lnTo>
                    <a:pt x="214668" y="193763"/>
                  </a:lnTo>
                  <a:lnTo>
                    <a:pt x="225044" y="199885"/>
                  </a:lnTo>
                  <a:lnTo>
                    <a:pt x="234442" y="204444"/>
                  </a:lnTo>
                  <a:lnTo>
                    <a:pt x="242722" y="207289"/>
                  </a:lnTo>
                  <a:lnTo>
                    <a:pt x="249770" y="208267"/>
                  </a:lnTo>
                  <a:lnTo>
                    <a:pt x="250723" y="208254"/>
                  </a:lnTo>
                  <a:lnTo>
                    <a:pt x="250952" y="212598"/>
                  </a:lnTo>
                  <a:lnTo>
                    <a:pt x="252971" y="187960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2040" y="287274"/>
              <a:ext cx="163303" cy="179552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570725" y="608431"/>
              <a:ext cx="200660" cy="212090"/>
            </a:xfrm>
            <a:custGeom>
              <a:avLst/>
              <a:gdLst/>
              <a:ahLst/>
              <a:cxnLst/>
              <a:rect l="l" t="t" r="r" b="b"/>
              <a:pathLst>
                <a:path w="200659" h="212090">
                  <a:moveTo>
                    <a:pt x="34544" y="135077"/>
                  </a:moveTo>
                  <a:lnTo>
                    <a:pt x="26720" y="55956"/>
                  </a:lnTo>
                  <a:lnTo>
                    <a:pt x="24587" y="57391"/>
                  </a:lnTo>
                  <a:lnTo>
                    <a:pt x="20561" y="60401"/>
                  </a:lnTo>
                  <a:lnTo>
                    <a:pt x="19329" y="60401"/>
                  </a:lnTo>
                  <a:lnTo>
                    <a:pt x="20548" y="60413"/>
                  </a:lnTo>
                  <a:lnTo>
                    <a:pt x="15062" y="64516"/>
                  </a:lnTo>
                  <a:lnTo>
                    <a:pt x="9855" y="68808"/>
                  </a:lnTo>
                  <a:lnTo>
                    <a:pt x="4838" y="73266"/>
                  </a:lnTo>
                  <a:lnTo>
                    <a:pt x="0" y="77914"/>
                  </a:lnTo>
                  <a:lnTo>
                    <a:pt x="3467" y="82092"/>
                  </a:lnTo>
                  <a:lnTo>
                    <a:pt x="6718" y="86334"/>
                  </a:lnTo>
                  <a:lnTo>
                    <a:pt x="17437" y="101625"/>
                  </a:lnTo>
                  <a:lnTo>
                    <a:pt x="21475" y="108229"/>
                  </a:lnTo>
                  <a:lnTo>
                    <a:pt x="28663" y="121602"/>
                  </a:lnTo>
                  <a:lnTo>
                    <a:pt x="31864" y="128320"/>
                  </a:lnTo>
                  <a:lnTo>
                    <a:pt x="34544" y="135077"/>
                  </a:lnTo>
                  <a:close/>
                </a:path>
                <a:path w="200659" h="212090">
                  <a:moveTo>
                    <a:pt x="89738" y="99809"/>
                  </a:moveTo>
                  <a:lnTo>
                    <a:pt x="84582" y="26238"/>
                  </a:lnTo>
                  <a:lnTo>
                    <a:pt x="71323" y="31648"/>
                  </a:lnTo>
                  <a:lnTo>
                    <a:pt x="58775" y="37426"/>
                  </a:lnTo>
                  <a:lnTo>
                    <a:pt x="46443" y="43827"/>
                  </a:lnTo>
                  <a:lnTo>
                    <a:pt x="34455" y="50876"/>
                  </a:lnTo>
                  <a:lnTo>
                    <a:pt x="35064" y="52082"/>
                  </a:lnTo>
                  <a:lnTo>
                    <a:pt x="43586" y="138163"/>
                  </a:lnTo>
                  <a:lnTo>
                    <a:pt x="55130" y="129032"/>
                  </a:lnTo>
                  <a:lnTo>
                    <a:pt x="66713" y="119519"/>
                  </a:lnTo>
                  <a:lnTo>
                    <a:pt x="89738" y="99809"/>
                  </a:lnTo>
                  <a:close/>
                </a:path>
                <a:path w="200659" h="212090">
                  <a:moveTo>
                    <a:pt x="103060" y="185940"/>
                  </a:moveTo>
                  <a:lnTo>
                    <a:pt x="40386" y="151536"/>
                  </a:lnTo>
                  <a:lnTo>
                    <a:pt x="40195" y="151688"/>
                  </a:lnTo>
                  <a:lnTo>
                    <a:pt x="42913" y="162369"/>
                  </a:lnTo>
                  <a:lnTo>
                    <a:pt x="43891" y="167449"/>
                  </a:lnTo>
                  <a:lnTo>
                    <a:pt x="44564" y="172516"/>
                  </a:lnTo>
                  <a:lnTo>
                    <a:pt x="45593" y="182524"/>
                  </a:lnTo>
                  <a:lnTo>
                    <a:pt x="45897" y="192443"/>
                  </a:lnTo>
                  <a:lnTo>
                    <a:pt x="45440" y="202285"/>
                  </a:lnTo>
                  <a:lnTo>
                    <a:pt x="44246" y="212013"/>
                  </a:lnTo>
                  <a:lnTo>
                    <a:pt x="58064" y="207848"/>
                  </a:lnTo>
                  <a:lnTo>
                    <a:pt x="71488" y="202730"/>
                  </a:lnTo>
                  <a:lnTo>
                    <a:pt x="84455" y="196684"/>
                  </a:lnTo>
                  <a:lnTo>
                    <a:pt x="96951" y="189763"/>
                  </a:lnTo>
                  <a:lnTo>
                    <a:pt x="103060" y="185940"/>
                  </a:lnTo>
                  <a:close/>
                </a:path>
                <a:path w="200659" h="212090">
                  <a:moveTo>
                    <a:pt x="151180" y="6908"/>
                  </a:moveTo>
                  <a:lnTo>
                    <a:pt x="137731" y="9931"/>
                  </a:lnTo>
                  <a:lnTo>
                    <a:pt x="123367" y="13614"/>
                  </a:lnTo>
                  <a:lnTo>
                    <a:pt x="108343" y="18008"/>
                  </a:lnTo>
                  <a:lnTo>
                    <a:pt x="92887" y="23177"/>
                  </a:lnTo>
                  <a:lnTo>
                    <a:pt x="93167" y="24333"/>
                  </a:lnTo>
                  <a:lnTo>
                    <a:pt x="97942" y="92532"/>
                  </a:lnTo>
                  <a:lnTo>
                    <a:pt x="112255" y="79552"/>
                  </a:lnTo>
                  <a:lnTo>
                    <a:pt x="126022" y="66776"/>
                  </a:lnTo>
                  <a:lnTo>
                    <a:pt x="151180" y="42684"/>
                  </a:lnTo>
                  <a:lnTo>
                    <a:pt x="151180" y="6908"/>
                  </a:lnTo>
                  <a:close/>
                </a:path>
                <a:path w="200659" h="212090">
                  <a:moveTo>
                    <a:pt x="171996" y="112814"/>
                  </a:moveTo>
                  <a:lnTo>
                    <a:pt x="95656" y="106159"/>
                  </a:lnTo>
                  <a:lnTo>
                    <a:pt x="83832" y="116446"/>
                  </a:lnTo>
                  <a:lnTo>
                    <a:pt x="59893" y="136359"/>
                  </a:lnTo>
                  <a:lnTo>
                    <a:pt x="47955" y="145783"/>
                  </a:lnTo>
                  <a:lnTo>
                    <a:pt x="109855" y="179743"/>
                  </a:lnTo>
                  <a:lnTo>
                    <a:pt x="110731" y="180746"/>
                  </a:lnTo>
                  <a:lnTo>
                    <a:pt x="149593" y="144894"/>
                  </a:lnTo>
                  <a:lnTo>
                    <a:pt x="168440" y="119037"/>
                  </a:lnTo>
                  <a:lnTo>
                    <a:pt x="171996" y="112814"/>
                  </a:lnTo>
                  <a:close/>
                </a:path>
                <a:path w="200659" h="212090">
                  <a:moveTo>
                    <a:pt x="193624" y="0"/>
                  </a:moveTo>
                  <a:lnTo>
                    <a:pt x="187515" y="749"/>
                  </a:lnTo>
                  <a:lnTo>
                    <a:pt x="179705" y="1828"/>
                  </a:lnTo>
                  <a:lnTo>
                    <a:pt x="170395" y="3302"/>
                  </a:lnTo>
                  <a:lnTo>
                    <a:pt x="159791" y="5194"/>
                  </a:lnTo>
                  <a:lnTo>
                    <a:pt x="159854" y="5461"/>
                  </a:lnTo>
                  <a:lnTo>
                    <a:pt x="159880" y="6045"/>
                  </a:lnTo>
                  <a:lnTo>
                    <a:pt x="159880" y="34163"/>
                  </a:lnTo>
                  <a:lnTo>
                    <a:pt x="171145" y="22974"/>
                  </a:lnTo>
                  <a:lnTo>
                    <a:pt x="180682" y="13335"/>
                  </a:lnTo>
                  <a:lnTo>
                    <a:pt x="193624" y="0"/>
                  </a:lnTo>
                  <a:close/>
                </a:path>
                <a:path w="200659" h="212090">
                  <a:moveTo>
                    <a:pt x="196075" y="48514"/>
                  </a:moveTo>
                  <a:lnTo>
                    <a:pt x="155028" y="51079"/>
                  </a:lnTo>
                  <a:lnTo>
                    <a:pt x="143446" y="62242"/>
                  </a:lnTo>
                  <a:lnTo>
                    <a:pt x="118110" y="85991"/>
                  </a:lnTo>
                  <a:lnTo>
                    <a:pt x="104622" y="98221"/>
                  </a:lnTo>
                  <a:lnTo>
                    <a:pt x="176504" y="104508"/>
                  </a:lnTo>
                  <a:lnTo>
                    <a:pt x="182791" y="91198"/>
                  </a:lnTo>
                  <a:lnTo>
                    <a:pt x="188175" y="77406"/>
                  </a:lnTo>
                  <a:lnTo>
                    <a:pt x="192620" y="63157"/>
                  </a:lnTo>
                  <a:lnTo>
                    <a:pt x="196075" y="48514"/>
                  </a:lnTo>
                  <a:close/>
                </a:path>
                <a:path w="200659" h="212090">
                  <a:moveTo>
                    <a:pt x="200291" y="5651"/>
                  </a:moveTo>
                  <a:lnTo>
                    <a:pt x="186728" y="19596"/>
                  </a:lnTo>
                  <a:lnTo>
                    <a:pt x="176580" y="29832"/>
                  </a:lnTo>
                  <a:lnTo>
                    <a:pt x="164541" y="41770"/>
                  </a:lnTo>
                  <a:lnTo>
                    <a:pt x="197027" y="39751"/>
                  </a:lnTo>
                  <a:lnTo>
                    <a:pt x="200291" y="8128"/>
                  </a:lnTo>
                  <a:lnTo>
                    <a:pt x="200291" y="5651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57717" y="287274"/>
              <a:ext cx="201033" cy="21252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805548" y="403973"/>
              <a:ext cx="1616075" cy="363220"/>
            </a:xfrm>
            <a:custGeom>
              <a:avLst/>
              <a:gdLst/>
              <a:ahLst/>
              <a:cxnLst/>
              <a:rect l="l" t="t" r="r" b="b"/>
              <a:pathLst>
                <a:path w="1616075" h="363220">
                  <a:moveTo>
                    <a:pt x="223113" y="260731"/>
                  </a:moveTo>
                  <a:lnTo>
                    <a:pt x="213664" y="215646"/>
                  </a:lnTo>
                  <a:lnTo>
                    <a:pt x="189966" y="186537"/>
                  </a:lnTo>
                  <a:lnTo>
                    <a:pt x="159029" y="167944"/>
                  </a:lnTo>
                  <a:lnTo>
                    <a:pt x="127850" y="154432"/>
                  </a:lnTo>
                  <a:lnTo>
                    <a:pt x="99009" y="140728"/>
                  </a:lnTo>
                  <a:lnTo>
                    <a:pt x="79032" y="127863"/>
                  </a:lnTo>
                  <a:lnTo>
                    <a:pt x="67437" y="113118"/>
                  </a:lnTo>
                  <a:lnTo>
                    <a:pt x="63677" y="93764"/>
                  </a:lnTo>
                  <a:lnTo>
                    <a:pt x="66763" y="77990"/>
                  </a:lnTo>
                  <a:lnTo>
                    <a:pt x="75577" y="65252"/>
                  </a:lnTo>
                  <a:lnTo>
                    <a:pt x="89484" y="56756"/>
                  </a:lnTo>
                  <a:lnTo>
                    <a:pt x="107797" y="53657"/>
                  </a:lnTo>
                  <a:lnTo>
                    <a:pt x="126961" y="57442"/>
                  </a:lnTo>
                  <a:lnTo>
                    <a:pt x="140385" y="66573"/>
                  </a:lnTo>
                  <a:lnTo>
                    <a:pt x="148551" y="77774"/>
                  </a:lnTo>
                  <a:lnTo>
                    <a:pt x="151917" y="87744"/>
                  </a:lnTo>
                  <a:lnTo>
                    <a:pt x="205054" y="81229"/>
                  </a:lnTo>
                  <a:lnTo>
                    <a:pt x="195567" y="50774"/>
                  </a:lnTo>
                  <a:lnTo>
                    <a:pt x="175044" y="24828"/>
                  </a:lnTo>
                  <a:lnTo>
                    <a:pt x="145211" y="6781"/>
                  </a:lnTo>
                  <a:lnTo>
                    <a:pt x="107797" y="0"/>
                  </a:lnTo>
                  <a:lnTo>
                    <a:pt x="69837" y="7188"/>
                  </a:lnTo>
                  <a:lnTo>
                    <a:pt x="39103" y="26962"/>
                  </a:lnTo>
                  <a:lnTo>
                    <a:pt x="18529" y="56692"/>
                  </a:lnTo>
                  <a:lnTo>
                    <a:pt x="11023" y="93764"/>
                  </a:lnTo>
                  <a:lnTo>
                    <a:pt x="20269" y="140106"/>
                  </a:lnTo>
                  <a:lnTo>
                    <a:pt x="43561" y="170040"/>
                  </a:lnTo>
                  <a:lnTo>
                    <a:pt x="74269" y="189166"/>
                  </a:lnTo>
                  <a:lnTo>
                    <a:pt x="133426" y="215265"/>
                  </a:lnTo>
                  <a:lnTo>
                    <a:pt x="153174" y="226453"/>
                  </a:lnTo>
                  <a:lnTo>
                    <a:pt x="165023" y="240372"/>
                  </a:lnTo>
                  <a:lnTo>
                    <a:pt x="168973" y="260731"/>
                  </a:lnTo>
                  <a:lnTo>
                    <a:pt x="165036" y="280606"/>
                  </a:lnTo>
                  <a:lnTo>
                    <a:pt x="153619" y="295960"/>
                  </a:lnTo>
                  <a:lnTo>
                    <a:pt x="135331" y="305866"/>
                  </a:lnTo>
                  <a:lnTo>
                    <a:pt x="110807" y="309372"/>
                  </a:lnTo>
                  <a:lnTo>
                    <a:pt x="81635" y="303390"/>
                  </a:lnTo>
                  <a:lnTo>
                    <a:pt x="64312" y="289636"/>
                  </a:lnTo>
                  <a:lnTo>
                    <a:pt x="55816" y="274472"/>
                  </a:lnTo>
                  <a:lnTo>
                    <a:pt x="53149" y="264236"/>
                  </a:lnTo>
                  <a:lnTo>
                    <a:pt x="0" y="269252"/>
                  </a:lnTo>
                  <a:lnTo>
                    <a:pt x="8991" y="303580"/>
                  </a:lnTo>
                  <a:lnTo>
                    <a:pt x="30581" y="333629"/>
                  </a:lnTo>
                  <a:lnTo>
                    <a:pt x="64579" y="354926"/>
                  </a:lnTo>
                  <a:lnTo>
                    <a:pt x="110807" y="363016"/>
                  </a:lnTo>
                  <a:lnTo>
                    <a:pt x="155219" y="355790"/>
                  </a:lnTo>
                  <a:lnTo>
                    <a:pt x="190842" y="335191"/>
                  </a:lnTo>
                  <a:lnTo>
                    <a:pt x="214515" y="302945"/>
                  </a:lnTo>
                  <a:lnTo>
                    <a:pt x="223113" y="260731"/>
                  </a:lnTo>
                  <a:close/>
                </a:path>
                <a:path w="1616075" h="363220">
                  <a:moveTo>
                    <a:pt x="304355" y="59728"/>
                  </a:moveTo>
                  <a:lnTo>
                    <a:pt x="250710" y="59728"/>
                  </a:lnTo>
                  <a:lnTo>
                    <a:pt x="250710" y="357009"/>
                  </a:lnTo>
                  <a:lnTo>
                    <a:pt x="304355" y="357009"/>
                  </a:lnTo>
                  <a:lnTo>
                    <a:pt x="304355" y="59728"/>
                  </a:lnTo>
                  <a:close/>
                </a:path>
                <a:path w="1616075" h="363220">
                  <a:moveTo>
                    <a:pt x="640791" y="6032"/>
                  </a:moveTo>
                  <a:lnTo>
                    <a:pt x="587146" y="6032"/>
                  </a:lnTo>
                  <a:lnTo>
                    <a:pt x="587146" y="276783"/>
                  </a:lnTo>
                  <a:lnTo>
                    <a:pt x="406641" y="6032"/>
                  </a:lnTo>
                  <a:lnTo>
                    <a:pt x="346976" y="6032"/>
                  </a:lnTo>
                  <a:lnTo>
                    <a:pt x="346976" y="357009"/>
                  </a:lnTo>
                  <a:lnTo>
                    <a:pt x="400634" y="357009"/>
                  </a:lnTo>
                  <a:lnTo>
                    <a:pt x="400634" y="86245"/>
                  </a:lnTo>
                  <a:lnTo>
                    <a:pt x="581634" y="357009"/>
                  </a:lnTo>
                  <a:lnTo>
                    <a:pt x="640791" y="357009"/>
                  </a:lnTo>
                  <a:lnTo>
                    <a:pt x="640791" y="6032"/>
                  </a:lnTo>
                  <a:close/>
                </a:path>
                <a:path w="1616075" h="363220">
                  <a:moveTo>
                    <a:pt x="904544" y="114820"/>
                  </a:moveTo>
                  <a:lnTo>
                    <a:pt x="895438" y="68427"/>
                  </a:lnTo>
                  <a:lnTo>
                    <a:pt x="888949" y="59664"/>
                  </a:lnTo>
                  <a:lnTo>
                    <a:pt x="870127" y="34290"/>
                  </a:lnTo>
                  <a:lnTo>
                    <a:pt x="850379" y="23507"/>
                  </a:lnTo>
                  <a:lnTo>
                    <a:pt x="850379" y="114820"/>
                  </a:lnTo>
                  <a:lnTo>
                    <a:pt x="845578" y="138671"/>
                  </a:lnTo>
                  <a:lnTo>
                    <a:pt x="831951" y="155943"/>
                  </a:lnTo>
                  <a:lnTo>
                    <a:pt x="810615" y="166446"/>
                  </a:lnTo>
                  <a:lnTo>
                    <a:pt x="782701" y="169976"/>
                  </a:lnTo>
                  <a:lnTo>
                    <a:pt x="737069" y="169976"/>
                  </a:lnTo>
                  <a:lnTo>
                    <a:pt x="737069" y="59664"/>
                  </a:lnTo>
                  <a:lnTo>
                    <a:pt x="782701" y="59664"/>
                  </a:lnTo>
                  <a:lnTo>
                    <a:pt x="810615" y="63207"/>
                  </a:lnTo>
                  <a:lnTo>
                    <a:pt x="831951" y="73710"/>
                  </a:lnTo>
                  <a:lnTo>
                    <a:pt x="845578" y="90982"/>
                  </a:lnTo>
                  <a:lnTo>
                    <a:pt x="850379" y="114820"/>
                  </a:lnTo>
                  <a:lnTo>
                    <a:pt x="850379" y="23507"/>
                  </a:lnTo>
                  <a:lnTo>
                    <a:pt x="831557" y="13220"/>
                  </a:lnTo>
                  <a:lnTo>
                    <a:pt x="782701" y="6019"/>
                  </a:lnTo>
                  <a:lnTo>
                    <a:pt x="683425" y="6019"/>
                  </a:lnTo>
                  <a:lnTo>
                    <a:pt x="683425" y="356997"/>
                  </a:lnTo>
                  <a:lnTo>
                    <a:pt x="737069" y="356997"/>
                  </a:lnTo>
                  <a:lnTo>
                    <a:pt x="737069" y="223621"/>
                  </a:lnTo>
                  <a:lnTo>
                    <a:pt x="782701" y="223621"/>
                  </a:lnTo>
                  <a:lnTo>
                    <a:pt x="831557" y="216433"/>
                  </a:lnTo>
                  <a:lnTo>
                    <a:pt x="870127" y="195364"/>
                  </a:lnTo>
                  <a:lnTo>
                    <a:pt x="888949" y="169976"/>
                  </a:lnTo>
                  <a:lnTo>
                    <a:pt x="895438" y="161226"/>
                  </a:lnTo>
                  <a:lnTo>
                    <a:pt x="904544" y="114820"/>
                  </a:lnTo>
                  <a:close/>
                </a:path>
                <a:path w="1616075" h="363220">
                  <a:moveTo>
                    <a:pt x="1131658" y="308292"/>
                  </a:moveTo>
                  <a:lnTo>
                    <a:pt x="988263" y="308292"/>
                  </a:lnTo>
                  <a:lnTo>
                    <a:pt x="988263" y="201612"/>
                  </a:lnTo>
                  <a:lnTo>
                    <a:pt x="1122641" y="201612"/>
                  </a:lnTo>
                  <a:lnTo>
                    <a:pt x="1122641" y="153352"/>
                  </a:lnTo>
                  <a:lnTo>
                    <a:pt x="988263" y="153352"/>
                  </a:lnTo>
                  <a:lnTo>
                    <a:pt x="988263" y="55562"/>
                  </a:lnTo>
                  <a:lnTo>
                    <a:pt x="1127137" y="55562"/>
                  </a:lnTo>
                  <a:lnTo>
                    <a:pt x="1127137" y="6032"/>
                  </a:lnTo>
                  <a:lnTo>
                    <a:pt x="934605" y="6032"/>
                  </a:lnTo>
                  <a:lnTo>
                    <a:pt x="934605" y="55562"/>
                  </a:lnTo>
                  <a:lnTo>
                    <a:pt x="934605" y="153352"/>
                  </a:lnTo>
                  <a:lnTo>
                    <a:pt x="934605" y="201612"/>
                  </a:lnTo>
                  <a:lnTo>
                    <a:pt x="934605" y="308292"/>
                  </a:lnTo>
                  <a:lnTo>
                    <a:pt x="934605" y="356552"/>
                  </a:lnTo>
                  <a:lnTo>
                    <a:pt x="1131658" y="356552"/>
                  </a:lnTo>
                  <a:lnTo>
                    <a:pt x="1131658" y="308292"/>
                  </a:lnTo>
                  <a:close/>
                </a:path>
                <a:path w="1616075" h="363220">
                  <a:moveTo>
                    <a:pt x="1386370" y="6337"/>
                  </a:moveTo>
                  <a:lnTo>
                    <a:pt x="1159243" y="6337"/>
                  </a:lnTo>
                  <a:lnTo>
                    <a:pt x="1159243" y="59677"/>
                  </a:lnTo>
                  <a:lnTo>
                    <a:pt x="1245984" y="59677"/>
                  </a:lnTo>
                  <a:lnTo>
                    <a:pt x="1245984" y="356857"/>
                  </a:lnTo>
                  <a:lnTo>
                    <a:pt x="1299629" y="356857"/>
                  </a:lnTo>
                  <a:lnTo>
                    <a:pt x="1299629" y="59677"/>
                  </a:lnTo>
                  <a:lnTo>
                    <a:pt x="1386370" y="59677"/>
                  </a:lnTo>
                  <a:lnTo>
                    <a:pt x="1386370" y="6337"/>
                  </a:lnTo>
                  <a:close/>
                </a:path>
                <a:path w="1616075" h="363220">
                  <a:moveTo>
                    <a:pt x="1616011" y="308292"/>
                  </a:moveTo>
                  <a:lnTo>
                    <a:pt x="1472615" y="308292"/>
                  </a:lnTo>
                  <a:lnTo>
                    <a:pt x="1472615" y="201612"/>
                  </a:lnTo>
                  <a:lnTo>
                    <a:pt x="1606994" y="201612"/>
                  </a:lnTo>
                  <a:lnTo>
                    <a:pt x="1606994" y="153352"/>
                  </a:lnTo>
                  <a:lnTo>
                    <a:pt x="1472615" y="153352"/>
                  </a:lnTo>
                  <a:lnTo>
                    <a:pt x="1472615" y="55562"/>
                  </a:lnTo>
                  <a:lnTo>
                    <a:pt x="1611503" y="55562"/>
                  </a:lnTo>
                  <a:lnTo>
                    <a:pt x="1611503" y="6032"/>
                  </a:lnTo>
                  <a:lnTo>
                    <a:pt x="1418971" y="6032"/>
                  </a:lnTo>
                  <a:lnTo>
                    <a:pt x="1418971" y="55562"/>
                  </a:lnTo>
                  <a:lnTo>
                    <a:pt x="1418971" y="153352"/>
                  </a:lnTo>
                  <a:lnTo>
                    <a:pt x="1418971" y="201612"/>
                  </a:lnTo>
                  <a:lnTo>
                    <a:pt x="1418971" y="308292"/>
                  </a:lnTo>
                  <a:lnTo>
                    <a:pt x="1418971" y="356552"/>
                  </a:lnTo>
                  <a:lnTo>
                    <a:pt x="1616011" y="356552"/>
                  </a:lnTo>
                  <a:lnTo>
                    <a:pt x="1616011" y="308292"/>
                  </a:lnTo>
                  <a:close/>
                </a:path>
              </a:pathLst>
            </a:custGeom>
            <a:solidFill>
              <a:srgbClr val="6364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56233" y="410083"/>
              <a:ext cx="53975" cy="53975"/>
            </a:xfrm>
            <a:custGeom>
              <a:avLst/>
              <a:gdLst/>
              <a:ahLst/>
              <a:cxnLst/>
              <a:rect l="l" t="t" r="r" b="b"/>
              <a:pathLst>
                <a:path w="53975" h="53975">
                  <a:moveTo>
                    <a:pt x="53619" y="0"/>
                  </a:moveTo>
                  <a:lnTo>
                    <a:pt x="0" y="0"/>
                  </a:lnTo>
                  <a:lnTo>
                    <a:pt x="0" y="53619"/>
                  </a:lnTo>
                  <a:lnTo>
                    <a:pt x="53619" y="53619"/>
                  </a:lnTo>
                  <a:lnTo>
                    <a:pt x="53619" y="0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488719" y="574141"/>
              <a:ext cx="53975" cy="53975"/>
            </a:xfrm>
            <a:custGeom>
              <a:avLst/>
              <a:gdLst/>
              <a:ahLst/>
              <a:cxnLst/>
              <a:rect l="l" t="t" r="r" b="b"/>
              <a:pathLst>
                <a:path w="53975" h="53975">
                  <a:moveTo>
                    <a:pt x="53644" y="0"/>
                  </a:moveTo>
                  <a:lnTo>
                    <a:pt x="0" y="0"/>
                  </a:lnTo>
                  <a:lnTo>
                    <a:pt x="0" y="53644"/>
                  </a:lnTo>
                  <a:lnTo>
                    <a:pt x="53644" y="53644"/>
                  </a:lnTo>
                  <a:lnTo>
                    <a:pt x="53644" y="0"/>
                  </a:lnTo>
                  <a:close/>
                </a:path>
              </a:pathLst>
            </a:custGeom>
            <a:solidFill>
              <a:srgbClr val="62CD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224582" y="556895"/>
              <a:ext cx="53975" cy="49530"/>
            </a:xfrm>
            <a:custGeom>
              <a:avLst/>
              <a:gdLst/>
              <a:ahLst/>
              <a:cxnLst/>
              <a:rect l="l" t="t" r="r" b="b"/>
              <a:pathLst>
                <a:path w="53975" h="49529">
                  <a:moveTo>
                    <a:pt x="53581" y="0"/>
                  </a:moveTo>
                  <a:lnTo>
                    <a:pt x="0" y="0"/>
                  </a:lnTo>
                  <a:lnTo>
                    <a:pt x="0" y="49149"/>
                  </a:lnTo>
                  <a:lnTo>
                    <a:pt x="53581" y="49149"/>
                  </a:lnTo>
                  <a:lnTo>
                    <a:pt x="53581" y="0"/>
                  </a:lnTo>
                  <a:close/>
                </a:path>
              </a:pathLst>
            </a:custGeom>
            <a:solidFill>
              <a:srgbClr val="CB2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2025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452301" y="1476449"/>
            <a:ext cx="12086590" cy="727763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lang="pt-BR" sz="4000" b="1" dirty="0">
                <a:solidFill>
                  <a:srgbClr val="231F20"/>
                </a:solidFill>
                <a:latin typeface="Arial"/>
                <a:cs typeface="Arial"/>
              </a:rPr>
              <a:t>3</a:t>
            </a:r>
            <a:r>
              <a:rPr sz="4000" b="1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sz="4000" b="1" spc="-2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pt-BR" sz="4000" b="1" spc="135" dirty="0">
                <a:solidFill>
                  <a:srgbClr val="231F20"/>
                </a:solidFill>
                <a:latin typeface="Arial"/>
                <a:cs typeface="Arial"/>
              </a:rPr>
              <a:t>Tópico 3</a:t>
            </a:r>
            <a:endParaRPr sz="4000" dirty="0">
              <a:latin typeface="Arial"/>
              <a:cs typeface="Arial"/>
            </a:endParaRPr>
          </a:p>
        </p:txBody>
      </p:sp>
      <p:pic>
        <p:nvPicPr>
          <p:cNvPr id="21" name="object 2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35433" y="5102630"/>
            <a:ext cx="3429939" cy="354538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8893871"/>
            <a:ext cx="13004800" cy="859790"/>
            <a:chOff x="0" y="8893871"/>
            <a:chExt cx="13004800" cy="859790"/>
          </a:xfrm>
        </p:grpSpPr>
        <p:sp>
          <p:nvSpPr>
            <p:cNvPr id="3" name="object 3"/>
            <p:cNvSpPr/>
            <p:nvPr/>
          </p:nvSpPr>
          <p:spPr>
            <a:xfrm>
              <a:off x="0" y="8893871"/>
              <a:ext cx="13004800" cy="859790"/>
            </a:xfrm>
            <a:custGeom>
              <a:avLst/>
              <a:gdLst/>
              <a:ahLst/>
              <a:cxnLst/>
              <a:rect l="l" t="t" r="r" b="b"/>
              <a:pathLst>
                <a:path w="13004800" h="859790">
                  <a:moveTo>
                    <a:pt x="0" y="314960"/>
                  </a:moveTo>
                  <a:lnTo>
                    <a:pt x="0" y="859790"/>
                  </a:lnTo>
                  <a:lnTo>
                    <a:pt x="13004799" y="859790"/>
                  </a:lnTo>
                  <a:lnTo>
                    <a:pt x="13004799" y="504190"/>
                  </a:lnTo>
                  <a:lnTo>
                    <a:pt x="3941312" y="504190"/>
                  </a:lnTo>
                  <a:lnTo>
                    <a:pt x="3840618" y="501650"/>
                  </a:lnTo>
                  <a:lnTo>
                    <a:pt x="3790314" y="499110"/>
                  </a:lnTo>
                  <a:lnTo>
                    <a:pt x="3639489" y="487680"/>
                  </a:lnTo>
                  <a:lnTo>
                    <a:pt x="3538941" y="477520"/>
                  </a:lnTo>
                  <a:lnTo>
                    <a:pt x="3337589" y="452120"/>
                  </a:lnTo>
                  <a:lnTo>
                    <a:pt x="3084829" y="414020"/>
                  </a:lnTo>
                  <a:lnTo>
                    <a:pt x="3036187" y="405130"/>
                  </a:lnTo>
                  <a:lnTo>
                    <a:pt x="2840745" y="374650"/>
                  </a:lnTo>
                  <a:lnTo>
                    <a:pt x="2791635" y="365760"/>
                  </a:lnTo>
                  <a:lnTo>
                    <a:pt x="2693070" y="350520"/>
                  </a:lnTo>
                  <a:lnTo>
                    <a:pt x="2643602" y="344170"/>
                  </a:lnTo>
                  <a:lnTo>
                    <a:pt x="2594002" y="336550"/>
                  </a:lnTo>
                  <a:lnTo>
                    <a:pt x="2554212" y="331470"/>
                  </a:lnTo>
                  <a:lnTo>
                    <a:pt x="374523" y="331470"/>
                  </a:lnTo>
                  <a:lnTo>
                    <a:pt x="211840" y="327660"/>
                  </a:lnTo>
                  <a:lnTo>
                    <a:pt x="105129" y="322580"/>
                  </a:lnTo>
                  <a:lnTo>
                    <a:pt x="0" y="314960"/>
                  </a:lnTo>
                  <a:close/>
                </a:path>
                <a:path w="13004800" h="859790">
                  <a:moveTo>
                    <a:pt x="5523934" y="342900"/>
                  </a:moveTo>
                  <a:lnTo>
                    <a:pt x="5375227" y="342900"/>
                  </a:lnTo>
                  <a:lnTo>
                    <a:pt x="5229400" y="346710"/>
                  </a:lnTo>
                  <a:lnTo>
                    <a:pt x="5181566" y="349250"/>
                  </a:lnTo>
                  <a:lnTo>
                    <a:pt x="5087239" y="356870"/>
                  </a:lnTo>
                  <a:lnTo>
                    <a:pt x="4981668" y="369570"/>
                  </a:lnTo>
                  <a:lnTo>
                    <a:pt x="4881489" y="384810"/>
                  </a:lnTo>
                  <a:lnTo>
                    <a:pt x="4737619" y="411480"/>
                  </a:lnTo>
                  <a:lnTo>
                    <a:pt x="4690520" y="421640"/>
                  </a:lnTo>
                  <a:lnTo>
                    <a:pt x="4643498" y="430530"/>
                  </a:lnTo>
                  <a:lnTo>
                    <a:pt x="4596339" y="440690"/>
                  </a:lnTo>
                  <a:lnTo>
                    <a:pt x="4451926" y="467360"/>
                  </a:lnTo>
                  <a:lnTo>
                    <a:pt x="4351082" y="482600"/>
                  </a:lnTo>
                  <a:lnTo>
                    <a:pt x="4298654" y="487680"/>
                  </a:lnTo>
                  <a:lnTo>
                    <a:pt x="4244606" y="494030"/>
                  </a:lnTo>
                  <a:lnTo>
                    <a:pt x="4193889" y="497840"/>
                  </a:lnTo>
                  <a:lnTo>
                    <a:pt x="4092679" y="502920"/>
                  </a:lnTo>
                  <a:lnTo>
                    <a:pt x="4042171" y="504190"/>
                  </a:lnTo>
                  <a:lnTo>
                    <a:pt x="13004799" y="504190"/>
                  </a:lnTo>
                  <a:lnTo>
                    <a:pt x="13004799" y="363220"/>
                  </a:lnTo>
                  <a:lnTo>
                    <a:pt x="6232864" y="363220"/>
                  </a:lnTo>
                  <a:lnTo>
                    <a:pt x="6182418" y="361950"/>
                  </a:lnTo>
                  <a:lnTo>
                    <a:pt x="6131827" y="361950"/>
                  </a:lnTo>
                  <a:lnTo>
                    <a:pt x="6030322" y="359410"/>
                  </a:lnTo>
                  <a:lnTo>
                    <a:pt x="5979467" y="356870"/>
                  </a:lnTo>
                  <a:lnTo>
                    <a:pt x="5877697" y="354330"/>
                  </a:lnTo>
                  <a:lnTo>
                    <a:pt x="5776041" y="350520"/>
                  </a:lnTo>
                  <a:lnTo>
                    <a:pt x="5725329" y="347980"/>
                  </a:lnTo>
                  <a:lnTo>
                    <a:pt x="5523934" y="342900"/>
                  </a:lnTo>
                  <a:close/>
                </a:path>
                <a:path w="13004800" h="859790">
                  <a:moveTo>
                    <a:pt x="9166561" y="0"/>
                  </a:moveTo>
                  <a:lnTo>
                    <a:pt x="8963800" y="0"/>
                  </a:lnTo>
                  <a:lnTo>
                    <a:pt x="8812996" y="3810"/>
                  </a:lnTo>
                  <a:lnTo>
                    <a:pt x="8663539" y="11430"/>
                  </a:lnTo>
                  <a:lnTo>
                    <a:pt x="8564765" y="19050"/>
                  </a:lnTo>
                  <a:lnTo>
                    <a:pt x="8458489" y="29210"/>
                  </a:lnTo>
                  <a:lnTo>
                    <a:pt x="8304775" y="48260"/>
                  </a:lnTo>
                  <a:lnTo>
                    <a:pt x="8254873" y="55880"/>
                  </a:lnTo>
                  <a:lnTo>
                    <a:pt x="8201314" y="63500"/>
                  </a:lnTo>
                  <a:lnTo>
                    <a:pt x="8096101" y="81280"/>
                  </a:lnTo>
                  <a:lnTo>
                    <a:pt x="8044345" y="91440"/>
                  </a:lnTo>
                  <a:lnTo>
                    <a:pt x="7993086" y="100330"/>
                  </a:lnTo>
                  <a:lnTo>
                    <a:pt x="7891859" y="120650"/>
                  </a:lnTo>
                  <a:lnTo>
                    <a:pt x="7841787" y="132080"/>
                  </a:lnTo>
                  <a:lnTo>
                    <a:pt x="7742472" y="152400"/>
                  </a:lnTo>
                  <a:lnTo>
                    <a:pt x="7693126" y="163830"/>
                  </a:lnTo>
                  <a:lnTo>
                    <a:pt x="7643919" y="173990"/>
                  </a:lnTo>
                  <a:lnTo>
                    <a:pt x="7545719" y="196850"/>
                  </a:lnTo>
                  <a:lnTo>
                    <a:pt x="7496623" y="207010"/>
                  </a:lnTo>
                  <a:lnTo>
                    <a:pt x="7447461" y="218440"/>
                  </a:lnTo>
                  <a:lnTo>
                    <a:pt x="7348736" y="238760"/>
                  </a:lnTo>
                  <a:lnTo>
                    <a:pt x="7299071" y="250190"/>
                  </a:lnTo>
                  <a:lnTo>
                    <a:pt x="7062723" y="294640"/>
                  </a:lnTo>
                  <a:lnTo>
                    <a:pt x="6915894" y="317500"/>
                  </a:lnTo>
                  <a:lnTo>
                    <a:pt x="6763925" y="336550"/>
                  </a:lnTo>
                  <a:lnTo>
                    <a:pt x="6659203" y="346710"/>
                  </a:lnTo>
                  <a:lnTo>
                    <a:pt x="6551363" y="354330"/>
                  </a:lnTo>
                  <a:lnTo>
                    <a:pt x="6383032" y="361950"/>
                  </a:lnTo>
                  <a:lnTo>
                    <a:pt x="6333200" y="361950"/>
                  </a:lnTo>
                  <a:lnTo>
                    <a:pt x="6283134" y="363220"/>
                  </a:lnTo>
                  <a:lnTo>
                    <a:pt x="13004799" y="363220"/>
                  </a:lnTo>
                  <a:lnTo>
                    <a:pt x="13004799" y="320040"/>
                  </a:lnTo>
                  <a:lnTo>
                    <a:pt x="12610307" y="320040"/>
                  </a:lnTo>
                  <a:lnTo>
                    <a:pt x="12408463" y="314960"/>
                  </a:lnTo>
                  <a:lnTo>
                    <a:pt x="12357681" y="312420"/>
                  </a:lnTo>
                  <a:lnTo>
                    <a:pt x="12306799" y="311150"/>
                  </a:lnTo>
                  <a:lnTo>
                    <a:pt x="12255833" y="307340"/>
                  </a:lnTo>
                  <a:lnTo>
                    <a:pt x="12153706" y="302260"/>
                  </a:lnTo>
                  <a:lnTo>
                    <a:pt x="11897927" y="283210"/>
                  </a:lnTo>
                  <a:lnTo>
                    <a:pt x="11541592" y="247650"/>
                  </a:lnTo>
                  <a:lnTo>
                    <a:pt x="11440770" y="234950"/>
                  </a:lnTo>
                  <a:lnTo>
                    <a:pt x="11390597" y="229870"/>
                  </a:lnTo>
                  <a:lnTo>
                    <a:pt x="10799306" y="152400"/>
                  </a:lnTo>
                  <a:lnTo>
                    <a:pt x="10749054" y="144780"/>
                  </a:lnTo>
                  <a:lnTo>
                    <a:pt x="10698608" y="138430"/>
                  </a:lnTo>
                  <a:lnTo>
                    <a:pt x="10647980" y="130810"/>
                  </a:lnTo>
                  <a:lnTo>
                    <a:pt x="10241375" y="80010"/>
                  </a:lnTo>
                  <a:lnTo>
                    <a:pt x="10190497" y="74930"/>
                  </a:lnTo>
                  <a:lnTo>
                    <a:pt x="10139533" y="68580"/>
                  </a:lnTo>
                  <a:lnTo>
                    <a:pt x="10088493" y="63500"/>
                  </a:lnTo>
                  <a:lnTo>
                    <a:pt x="10037384" y="57150"/>
                  </a:lnTo>
                  <a:lnTo>
                    <a:pt x="9883737" y="41910"/>
                  </a:lnTo>
                  <a:lnTo>
                    <a:pt x="9832444" y="38100"/>
                  </a:lnTo>
                  <a:lnTo>
                    <a:pt x="9781125" y="33020"/>
                  </a:lnTo>
                  <a:lnTo>
                    <a:pt x="9524470" y="13970"/>
                  </a:lnTo>
                  <a:lnTo>
                    <a:pt x="9370740" y="6350"/>
                  </a:lnTo>
                  <a:lnTo>
                    <a:pt x="9319593" y="5080"/>
                  </a:lnTo>
                  <a:lnTo>
                    <a:pt x="9268508" y="2540"/>
                  </a:lnTo>
                  <a:lnTo>
                    <a:pt x="9166561" y="0"/>
                  </a:lnTo>
                  <a:close/>
                </a:path>
                <a:path w="13004800" h="859790">
                  <a:moveTo>
                    <a:pt x="1834241" y="274320"/>
                  </a:moveTo>
                  <a:lnTo>
                    <a:pt x="1783651" y="274320"/>
                  </a:lnTo>
                  <a:lnTo>
                    <a:pt x="1733166" y="275590"/>
                  </a:lnTo>
                  <a:lnTo>
                    <a:pt x="1682777" y="275590"/>
                  </a:lnTo>
                  <a:lnTo>
                    <a:pt x="1582247" y="278130"/>
                  </a:lnTo>
                  <a:lnTo>
                    <a:pt x="1481981" y="283210"/>
                  </a:lnTo>
                  <a:lnTo>
                    <a:pt x="1431924" y="284480"/>
                  </a:lnTo>
                  <a:lnTo>
                    <a:pt x="1381905" y="287020"/>
                  </a:lnTo>
                  <a:lnTo>
                    <a:pt x="1331913" y="290830"/>
                  </a:lnTo>
                  <a:lnTo>
                    <a:pt x="1231974" y="295910"/>
                  </a:lnTo>
                  <a:lnTo>
                    <a:pt x="1182008" y="299720"/>
                  </a:lnTo>
                  <a:lnTo>
                    <a:pt x="1082033" y="306070"/>
                  </a:lnTo>
                  <a:lnTo>
                    <a:pt x="981939" y="311150"/>
                  </a:lnTo>
                  <a:lnTo>
                    <a:pt x="931822" y="314960"/>
                  </a:lnTo>
                  <a:lnTo>
                    <a:pt x="730669" y="325120"/>
                  </a:lnTo>
                  <a:lnTo>
                    <a:pt x="680161" y="326390"/>
                  </a:lnTo>
                  <a:lnTo>
                    <a:pt x="629546" y="328930"/>
                  </a:lnTo>
                  <a:lnTo>
                    <a:pt x="527955" y="331470"/>
                  </a:lnTo>
                  <a:lnTo>
                    <a:pt x="2554212" y="331470"/>
                  </a:lnTo>
                  <a:lnTo>
                    <a:pt x="2544264" y="330200"/>
                  </a:lnTo>
                  <a:lnTo>
                    <a:pt x="2494380" y="322580"/>
                  </a:lnTo>
                  <a:lnTo>
                    <a:pt x="2394153" y="309880"/>
                  </a:lnTo>
                  <a:lnTo>
                    <a:pt x="2242563" y="294640"/>
                  </a:lnTo>
                  <a:lnTo>
                    <a:pt x="2089320" y="283210"/>
                  </a:lnTo>
                  <a:lnTo>
                    <a:pt x="1986736" y="278130"/>
                  </a:lnTo>
                  <a:lnTo>
                    <a:pt x="1834241" y="274320"/>
                  </a:lnTo>
                  <a:close/>
                </a:path>
                <a:path w="13004800" h="859790">
                  <a:moveTo>
                    <a:pt x="13004800" y="311150"/>
                  </a:moveTo>
                  <a:lnTo>
                    <a:pt x="12907618" y="316230"/>
                  </a:lnTo>
                  <a:lnTo>
                    <a:pt x="12809397" y="318770"/>
                  </a:lnTo>
                  <a:lnTo>
                    <a:pt x="12759934" y="318770"/>
                  </a:lnTo>
                  <a:lnTo>
                    <a:pt x="12710255" y="320040"/>
                  </a:lnTo>
                  <a:lnTo>
                    <a:pt x="13004799" y="320040"/>
                  </a:lnTo>
                  <a:lnTo>
                    <a:pt x="13004800" y="311150"/>
                  </a:lnTo>
                  <a:close/>
                </a:path>
              </a:pathLst>
            </a:custGeom>
            <a:solidFill>
              <a:srgbClr val="23B4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8968533"/>
              <a:ext cx="13004800" cy="785495"/>
            </a:xfrm>
            <a:custGeom>
              <a:avLst/>
              <a:gdLst/>
              <a:ahLst/>
              <a:cxnLst/>
              <a:rect l="l" t="t" r="r" b="b"/>
              <a:pathLst>
                <a:path w="13004800" h="785495">
                  <a:moveTo>
                    <a:pt x="5802883" y="0"/>
                  </a:moveTo>
                  <a:lnTo>
                    <a:pt x="5753013" y="67"/>
                  </a:lnTo>
                  <a:lnTo>
                    <a:pt x="5703279" y="728"/>
                  </a:lnTo>
                  <a:lnTo>
                    <a:pt x="5653692" y="2004"/>
                  </a:lnTo>
                  <a:lnTo>
                    <a:pt x="5604267" y="3913"/>
                  </a:lnTo>
                  <a:lnTo>
                    <a:pt x="5555014" y="6478"/>
                  </a:lnTo>
                  <a:lnTo>
                    <a:pt x="5505947" y="9717"/>
                  </a:lnTo>
                  <a:lnTo>
                    <a:pt x="5457079" y="13651"/>
                  </a:lnTo>
                  <a:lnTo>
                    <a:pt x="5408422" y="18300"/>
                  </a:lnTo>
                  <a:lnTo>
                    <a:pt x="5354889" y="24298"/>
                  </a:lnTo>
                  <a:lnTo>
                    <a:pt x="5302327" y="31099"/>
                  </a:lnTo>
                  <a:lnTo>
                    <a:pt x="5250673" y="38650"/>
                  </a:lnTo>
                  <a:lnTo>
                    <a:pt x="5199865" y="46895"/>
                  </a:lnTo>
                  <a:lnTo>
                    <a:pt x="5149843" y="55782"/>
                  </a:lnTo>
                  <a:lnTo>
                    <a:pt x="5100545" y="65256"/>
                  </a:lnTo>
                  <a:lnTo>
                    <a:pt x="5051909" y="75264"/>
                  </a:lnTo>
                  <a:lnTo>
                    <a:pt x="5003874" y="85750"/>
                  </a:lnTo>
                  <a:lnTo>
                    <a:pt x="4956378" y="96662"/>
                  </a:lnTo>
                  <a:lnTo>
                    <a:pt x="4909361" y="107946"/>
                  </a:lnTo>
                  <a:lnTo>
                    <a:pt x="4862759" y="119547"/>
                  </a:lnTo>
                  <a:lnTo>
                    <a:pt x="4816513" y="131411"/>
                  </a:lnTo>
                  <a:lnTo>
                    <a:pt x="4724840" y="155714"/>
                  </a:lnTo>
                  <a:lnTo>
                    <a:pt x="4543048" y="205106"/>
                  </a:lnTo>
                  <a:lnTo>
                    <a:pt x="4451947" y="229331"/>
                  </a:lnTo>
                  <a:lnTo>
                    <a:pt x="4406129" y="241138"/>
                  </a:lnTo>
                  <a:lnTo>
                    <a:pt x="4360052" y="252668"/>
                  </a:lnTo>
                  <a:lnTo>
                    <a:pt x="4313654" y="263867"/>
                  </a:lnTo>
                  <a:lnTo>
                    <a:pt x="4266873" y="274683"/>
                  </a:lnTo>
                  <a:lnTo>
                    <a:pt x="4219648" y="285060"/>
                  </a:lnTo>
                  <a:lnTo>
                    <a:pt x="4171917" y="294945"/>
                  </a:lnTo>
                  <a:lnTo>
                    <a:pt x="4123620" y="304284"/>
                  </a:lnTo>
                  <a:lnTo>
                    <a:pt x="4074694" y="313023"/>
                  </a:lnTo>
                  <a:lnTo>
                    <a:pt x="4025078" y="321107"/>
                  </a:lnTo>
                  <a:lnTo>
                    <a:pt x="3974710" y="328484"/>
                  </a:lnTo>
                  <a:lnTo>
                    <a:pt x="3923529" y="335098"/>
                  </a:lnTo>
                  <a:lnTo>
                    <a:pt x="3871475" y="340896"/>
                  </a:lnTo>
                  <a:lnTo>
                    <a:pt x="3818484" y="345825"/>
                  </a:lnTo>
                  <a:lnTo>
                    <a:pt x="3764496" y="349829"/>
                  </a:lnTo>
                  <a:lnTo>
                    <a:pt x="3709449" y="352856"/>
                  </a:lnTo>
                  <a:lnTo>
                    <a:pt x="3653282" y="354850"/>
                  </a:lnTo>
                  <a:lnTo>
                    <a:pt x="3602314" y="355725"/>
                  </a:lnTo>
                  <a:lnTo>
                    <a:pt x="3551066" y="355792"/>
                  </a:lnTo>
                  <a:lnTo>
                    <a:pt x="3499584" y="355161"/>
                  </a:lnTo>
                  <a:lnTo>
                    <a:pt x="3447913" y="353942"/>
                  </a:lnTo>
                  <a:lnTo>
                    <a:pt x="3396101" y="352245"/>
                  </a:lnTo>
                  <a:lnTo>
                    <a:pt x="3344192" y="350182"/>
                  </a:lnTo>
                  <a:lnTo>
                    <a:pt x="3084830" y="338226"/>
                  </a:lnTo>
                  <a:lnTo>
                    <a:pt x="3030928" y="336202"/>
                  </a:lnTo>
                  <a:lnTo>
                    <a:pt x="2977286" y="334627"/>
                  </a:lnTo>
                  <a:lnTo>
                    <a:pt x="2923957" y="333629"/>
                  </a:lnTo>
                  <a:lnTo>
                    <a:pt x="2870994" y="333333"/>
                  </a:lnTo>
                  <a:lnTo>
                    <a:pt x="2818450" y="333868"/>
                  </a:lnTo>
                  <a:lnTo>
                    <a:pt x="2766378" y="335359"/>
                  </a:lnTo>
                  <a:lnTo>
                    <a:pt x="2714833" y="337935"/>
                  </a:lnTo>
                  <a:lnTo>
                    <a:pt x="2663866" y="341723"/>
                  </a:lnTo>
                  <a:lnTo>
                    <a:pt x="2613533" y="346849"/>
                  </a:lnTo>
                  <a:lnTo>
                    <a:pt x="2561449" y="353783"/>
                  </a:lnTo>
                  <a:lnTo>
                    <a:pt x="2511132" y="362021"/>
                  </a:lnTo>
                  <a:lnTo>
                    <a:pt x="2462283" y="371340"/>
                  </a:lnTo>
                  <a:lnTo>
                    <a:pt x="2414599" y="381515"/>
                  </a:lnTo>
                  <a:lnTo>
                    <a:pt x="2367781" y="392324"/>
                  </a:lnTo>
                  <a:lnTo>
                    <a:pt x="2321528" y="403543"/>
                  </a:lnTo>
                  <a:lnTo>
                    <a:pt x="2229511" y="426316"/>
                  </a:lnTo>
                  <a:lnTo>
                    <a:pt x="2183147" y="437423"/>
                  </a:lnTo>
                  <a:lnTo>
                    <a:pt x="2136144" y="448047"/>
                  </a:lnTo>
                  <a:lnTo>
                    <a:pt x="2088202" y="457962"/>
                  </a:lnTo>
                  <a:lnTo>
                    <a:pt x="2039020" y="466947"/>
                  </a:lnTo>
                  <a:lnTo>
                    <a:pt x="1988297" y="474776"/>
                  </a:lnTo>
                  <a:lnTo>
                    <a:pt x="1935734" y="481228"/>
                  </a:lnTo>
                  <a:lnTo>
                    <a:pt x="1886938" y="485699"/>
                  </a:lnTo>
                  <a:lnTo>
                    <a:pt x="1838247" y="488829"/>
                  </a:lnTo>
                  <a:lnTo>
                    <a:pt x="1789651" y="490683"/>
                  </a:lnTo>
                  <a:lnTo>
                    <a:pt x="1741137" y="491326"/>
                  </a:lnTo>
                  <a:lnTo>
                    <a:pt x="1692696" y="490823"/>
                  </a:lnTo>
                  <a:lnTo>
                    <a:pt x="1644317" y="489239"/>
                  </a:lnTo>
                  <a:lnTo>
                    <a:pt x="1595988" y="486639"/>
                  </a:lnTo>
                  <a:lnTo>
                    <a:pt x="1547700" y="483089"/>
                  </a:lnTo>
                  <a:lnTo>
                    <a:pt x="1499440" y="478653"/>
                  </a:lnTo>
                  <a:lnTo>
                    <a:pt x="1451199" y="473396"/>
                  </a:lnTo>
                  <a:lnTo>
                    <a:pt x="1402965" y="467385"/>
                  </a:lnTo>
                  <a:lnTo>
                    <a:pt x="1354728" y="460683"/>
                  </a:lnTo>
                  <a:lnTo>
                    <a:pt x="1306477" y="453356"/>
                  </a:lnTo>
                  <a:lnTo>
                    <a:pt x="1258201" y="445469"/>
                  </a:lnTo>
                  <a:lnTo>
                    <a:pt x="1209889" y="437087"/>
                  </a:lnTo>
                  <a:lnTo>
                    <a:pt x="1161530" y="428275"/>
                  </a:lnTo>
                  <a:lnTo>
                    <a:pt x="1113114" y="419098"/>
                  </a:lnTo>
                  <a:lnTo>
                    <a:pt x="1016066" y="399911"/>
                  </a:lnTo>
                  <a:lnTo>
                    <a:pt x="771683" y="350118"/>
                  </a:lnTo>
                  <a:lnTo>
                    <a:pt x="672997" y="330837"/>
                  </a:lnTo>
                  <a:lnTo>
                    <a:pt x="623411" y="321593"/>
                  </a:lnTo>
                  <a:lnTo>
                    <a:pt x="573648" y="312701"/>
                  </a:lnTo>
                  <a:lnTo>
                    <a:pt x="523698" y="304226"/>
                  </a:lnTo>
                  <a:lnTo>
                    <a:pt x="473550" y="296232"/>
                  </a:lnTo>
                  <a:lnTo>
                    <a:pt x="423193" y="288784"/>
                  </a:lnTo>
                  <a:lnTo>
                    <a:pt x="372616" y="281949"/>
                  </a:lnTo>
                  <a:lnTo>
                    <a:pt x="321808" y="275790"/>
                  </a:lnTo>
                  <a:lnTo>
                    <a:pt x="270759" y="270373"/>
                  </a:lnTo>
                  <a:lnTo>
                    <a:pt x="219458" y="265763"/>
                  </a:lnTo>
                  <a:lnTo>
                    <a:pt x="167894" y="262026"/>
                  </a:lnTo>
                  <a:lnTo>
                    <a:pt x="125747" y="259661"/>
                  </a:lnTo>
                  <a:lnTo>
                    <a:pt x="83708" y="257909"/>
                  </a:lnTo>
                  <a:lnTo>
                    <a:pt x="41788" y="256755"/>
                  </a:lnTo>
                  <a:lnTo>
                    <a:pt x="0" y="256184"/>
                  </a:lnTo>
                  <a:lnTo>
                    <a:pt x="0" y="785066"/>
                  </a:lnTo>
                  <a:lnTo>
                    <a:pt x="13004800" y="785126"/>
                  </a:lnTo>
                  <a:lnTo>
                    <a:pt x="13004800" y="322084"/>
                  </a:lnTo>
                  <a:lnTo>
                    <a:pt x="12955985" y="323100"/>
                  </a:lnTo>
                  <a:lnTo>
                    <a:pt x="12906752" y="323618"/>
                  </a:lnTo>
                  <a:lnTo>
                    <a:pt x="12857139" y="323656"/>
                  </a:lnTo>
                  <a:lnTo>
                    <a:pt x="12807184" y="323230"/>
                  </a:lnTo>
                  <a:lnTo>
                    <a:pt x="12756928" y="322358"/>
                  </a:lnTo>
                  <a:lnTo>
                    <a:pt x="12706408" y="321059"/>
                  </a:lnTo>
                  <a:lnTo>
                    <a:pt x="12655665" y="319351"/>
                  </a:lnTo>
                  <a:lnTo>
                    <a:pt x="12604736" y="317250"/>
                  </a:lnTo>
                  <a:lnTo>
                    <a:pt x="12553662" y="314774"/>
                  </a:lnTo>
                  <a:lnTo>
                    <a:pt x="12502480" y="311942"/>
                  </a:lnTo>
                  <a:lnTo>
                    <a:pt x="12451230" y="308770"/>
                  </a:lnTo>
                  <a:lnTo>
                    <a:pt x="12399951" y="305277"/>
                  </a:lnTo>
                  <a:lnTo>
                    <a:pt x="12348682" y="301481"/>
                  </a:lnTo>
                  <a:lnTo>
                    <a:pt x="12297461" y="297398"/>
                  </a:lnTo>
                  <a:lnTo>
                    <a:pt x="12246329" y="293047"/>
                  </a:lnTo>
                  <a:lnTo>
                    <a:pt x="12144483" y="283612"/>
                  </a:lnTo>
                  <a:lnTo>
                    <a:pt x="12043457" y="273316"/>
                  </a:lnTo>
                  <a:lnTo>
                    <a:pt x="11943561" y="262301"/>
                  </a:lnTo>
                  <a:lnTo>
                    <a:pt x="11845109" y="250709"/>
                  </a:lnTo>
                  <a:lnTo>
                    <a:pt x="11446289" y="201480"/>
                  </a:lnTo>
                  <a:lnTo>
                    <a:pt x="11293824" y="183745"/>
                  </a:lnTo>
                  <a:lnTo>
                    <a:pt x="11191761" y="172609"/>
                  </a:lnTo>
                  <a:lnTo>
                    <a:pt x="11089536" y="162217"/>
                  </a:lnTo>
                  <a:lnTo>
                    <a:pt x="10987297" y="152737"/>
                  </a:lnTo>
                  <a:lnTo>
                    <a:pt x="10936218" y="148391"/>
                  </a:lnTo>
                  <a:lnTo>
                    <a:pt x="10885191" y="144336"/>
                  </a:lnTo>
                  <a:lnTo>
                    <a:pt x="10834235" y="140592"/>
                  </a:lnTo>
                  <a:lnTo>
                    <a:pt x="10783367" y="137181"/>
                  </a:lnTo>
                  <a:lnTo>
                    <a:pt x="10732607" y="134123"/>
                  </a:lnTo>
                  <a:lnTo>
                    <a:pt x="10681972" y="131439"/>
                  </a:lnTo>
                  <a:lnTo>
                    <a:pt x="10631482" y="129151"/>
                  </a:lnTo>
                  <a:lnTo>
                    <a:pt x="10581155" y="127278"/>
                  </a:lnTo>
                  <a:lnTo>
                    <a:pt x="10531010" y="125843"/>
                  </a:lnTo>
                  <a:lnTo>
                    <a:pt x="10481064" y="124865"/>
                  </a:lnTo>
                  <a:lnTo>
                    <a:pt x="10431337" y="124366"/>
                  </a:lnTo>
                  <a:lnTo>
                    <a:pt x="10381846" y="124367"/>
                  </a:lnTo>
                  <a:lnTo>
                    <a:pt x="10332611" y="124889"/>
                  </a:lnTo>
                  <a:lnTo>
                    <a:pt x="10283650" y="125952"/>
                  </a:lnTo>
                  <a:lnTo>
                    <a:pt x="10234981" y="127577"/>
                  </a:lnTo>
                  <a:lnTo>
                    <a:pt x="10186623" y="129785"/>
                  </a:lnTo>
                  <a:lnTo>
                    <a:pt x="10138594" y="132598"/>
                  </a:lnTo>
                  <a:lnTo>
                    <a:pt x="10090913" y="136036"/>
                  </a:lnTo>
                  <a:lnTo>
                    <a:pt x="10043599" y="140120"/>
                  </a:lnTo>
                  <a:lnTo>
                    <a:pt x="9996669" y="144871"/>
                  </a:lnTo>
                  <a:lnTo>
                    <a:pt x="9950143" y="150310"/>
                  </a:lnTo>
                  <a:lnTo>
                    <a:pt x="9904039" y="156457"/>
                  </a:lnTo>
                  <a:lnTo>
                    <a:pt x="9858375" y="163334"/>
                  </a:lnTo>
                  <a:lnTo>
                    <a:pt x="9807751" y="171928"/>
                  </a:lnTo>
                  <a:lnTo>
                    <a:pt x="9758253" y="181265"/>
                  </a:lnTo>
                  <a:lnTo>
                    <a:pt x="9709675" y="191208"/>
                  </a:lnTo>
                  <a:lnTo>
                    <a:pt x="9661807" y="201620"/>
                  </a:lnTo>
                  <a:lnTo>
                    <a:pt x="9614442" y="212366"/>
                  </a:lnTo>
                  <a:lnTo>
                    <a:pt x="9473290" y="245232"/>
                  </a:lnTo>
                  <a:lnTo>
                    <a:pt x="9425860" y="255941"/>
                  </a:lnTo>
                  <a:lnTo>
                    <a:pt x="9377895" y="266299"/>
                  </a:lnTo>
                  <a:lnTo>
                    <a:pt x="9329187" y="276170"/>
                  </a:lnTo>
                  <a:lnTo>
                    <a:pt x="9279527" y="285417"/>
                  </a:lnTo>
                  <a:lnTo>
                    <a:pt x="9228709" y="293903"/>
                  </a:lnTo>
                  <a:lnTo>
                    <a:pt x="9181877" y="300782"/>
                  </a:lnTo>
                  <a:lnTo>
                    <a:pt x="9134583" y="306877"/>
                  </a:lnTo>
                  <a:lnTo>
                    <a:pt x="9086849" y="312209"/>
                  </a:lnTo>
                  <a:lnTo>
                    <a:pt x="9038699" y="316797"/>
                  </a:lnTo>
                  <a:lnTo>
                    <a:pt x="8990155" y="320664"/>
                  </a:lnTo>
                  <a:lnTo>
                    <a:pt x="8941241" y="323829"/>
                  </a:lnTo>
                  <a:lnTo>
                    <a:pt x="8891980" y="326312"/>
                  </a:lnTo>
                  <a:lnTo>
                    <a:pt x="8842396" y="328135"/>
                  </a:lnTo>
                  <a:lnTo>
                    <a:pt x="8792511" y="329318"/>
                  </a:lnTo>
                  <a:lnTo>
                    <a:pt x="8742348" y="329881"/>
                  </a:lnTo>
                  <a:lnTo>
                    <a:pt x="8691931" y="329846"/>
                  </a:lnTo>
                  <a:lnTo>
                    <a:pt x="8641282" y="329232"/>
                  </a:lnTo>
                  <a:lnTo>
                    <a:pt x="8590426" y="328060"/>
                  </a:lnTo>
                  <a:lnTo>
                    <a:pt x="8539384" y="326352"/>
                  </a:lnTo>
                  <a:lnTo>
                    <a:pt x="8488181" y="324127"/>
                  </a:lnTo>
                  <a:lnTo>
                    <a:pt x="8436840" y="321405"/>
                  </a:lnTo>
                  <a:lnTo>
                    <a:pt x="8385383" y="318209"/>
                  </a:lnTo>
                  <a:lnTo>
                    <a:pt x="8333834" y="314557"/>
                  </a:lnTo>
                  <a:lnTo>
                    <a:pt x="8282216" y="310471"/>
                  </a:lnTo>
                  <a:lnTo>
                    <a:pt x="8230551" y="305972"/>
                  </a:lnTo>
                  <a:lnTo>
                    <a:pt x="8178865" y="301079"/>
                  </a:lnTo>
                  <a:lnTo>
                    <a:pt x="8127178" y="295814"/>
                  </a:lnTo>
                  <a:lnTo>
                    <a:pt x="8075515" y="290197"/>
                  </a:lnTo>
                  <a:lnTo>
                    <a:pt x="8023899" y="284249"/>
                  </a:lnTo>
                  <a:lnTo>
                    <a:pt x="7972353" y="277990"/>
                  </a:lnTo>
                  <a:lnTo>
                    <a:pt x="7920899" y="271440"/>
                  </a:lnTo>
                  <a:lnTo>
                    <a:pt x="7869562" y="264621"/>
                  </a:lnTo>
                  <a:lnTo>
                    <a:pt x="7818365" y="257553"/>
                  </a:lnTo>
                  <a:lnTo>
                    <a:pt x="7716480" y="242751"/>
                  </a:lnTo>
                  <a:lnTo>
                    <a:pt x="7615431" y="227200"/>
                  </a:lnTo>
                  <a:lnTo>
                    <a:pt x="7515403" y="211065"/>
                  </a:lnTo>
                  <a:lnTo>
                    <a:pt x="7416580" y="194509"/>
                  </a:lnTo>
                  <a:lnTo>
                    <a:pt x="7056555" y="132445"/>
                  </a:lnTo>
                  <a:lnTo>
                    <a:pt x="6908611" y="108031"/>
                  </a:lnTo>
                  <a:lnTo>
                    <a:pt x="6809182" y="92375"/>
                  </a:lnTo>
                  <a:lnTo>
                    <a:pt x="6709231" y="77401"/>
                  </a:lnTo>
                  <a:lnTo>
                    <a:pt x="6608859" y="63273"/>
                  </a:lnTo>
                  <a:lnTo>
                    <a:pt x="6558547" y="56576"/>
                  </a:lnTo>
                  <a:lnTo>
                    <a:pt x="6508168" y="50150"/>
                  </a:lnTo>
                  <a:lnTo>
                    <a:pt x="6457734" y="44016"/>
                  </a:lnTo>
                  <a:lnTo>
                    <a:pt x="6407258" y="38195"/>
                  </a:lnTo>
                  <a:lnTo>
                    <a:pt x="6356753" y="32705"/>
                  </a:lnTo>
                  <a:lnTo>
                    <a:pt x="6306231" y="27567"/>
                  </a:lnTo>
                  <a:lnTo>
                    <a:pt x="6255705" y="22802"/>
                  </a:lnTo>
                  <a:lnTo>
                    <a:pt x="6205188" y="18430"/>
                  </a:lnTo>
                  <a:lnTo>
                    <a:pt x="6154692" y="14470"/>
                  </a:lnTo>
                  <a:lnTo>
                    <a:pt x="6104231" y="10943"/>
                  </a:lnTo>
                  <a:lnTo>
                    <a:pt x="6053816" y="7869"/>
                  </a:lnTo>
                  <a:lnTo>
                    <a:pt x="6003460" y="5268"/>
                  </a:lnTo>
                  <a:lnTo>
                    <a:pt x="5953176" y="3161"/>
                  </a:lnTo>
                  <a:lnTo>
                    <a:pt x="5902977" y="1567"/>
                  </a:lnTo>
                  <a:lnTo>
                    <a:pt x="5852875" y="506"/>
                  </a:lnTo>
                  <a:lnTo>
                    <a:pt x="5802883" y="0"/>
                  </a:lnTo>
                  <a:close/>
                </a:path>
              </a:pathLst>
            </a:custGeom>
            <a:solidFill>
              <a:srgbClr val="1E9A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9357419"/>
              <a:ext cx="13004800" cy="396240"/>
            </a:xfrm>
            <a:custGeom>
              <a:avLst/>
              <a:gdLst/>
              <a:ahLst/>
              <a:cxnLst/>
              <a:rect l="l" t="t" r="r" b="b"/>
              <a:pathLst>
                <a:path w="13004800" h="396240">
                  <a:moveTo>
                    <a:pt x="0" y="364489"/>
                  </a:moveTo>
                  <a:lnTo>
                    <a:pt x="0" y="396239"/>
                  </a:lnTo>
                  <a:lnTo>
                    <a:pt x="13004800" y="396239"/>
                  </a:lnTo>
                  <a:lnTo>
                    <a:pt x="13004800" y="380999"/>
                  </a:lnTo>
                  <a:lnTo>
                    <a:pt x="468846" y="380999"/>
                  </a:lnTo>
                  <a:lnTo>
                    <a:pt x="260272" y="375919"/>
                  </a:lnTo>
                  <a:lnTo>
                    <a:pt x="208131" y="373379"/>
                  </a:lnTo>
                  <a:lnTo>
                    <a:pt x="156020" y="372109"/>
                  </a:lnTo>
                  <a:lnTo>
                    <a:pt x="0" y="364489"/>
                  </a:lnTo>
                  <a:close/>
                </a:path>
                <a:path w="13004800" h="396240">
                  <a:moveTo>
                    <a:pt x="2511343" y="130809"/>
                  </a:moveTo>
                  <a:lnTo>
                    <a:pt x="2461907" y="130809"/>
                  </a:lnTo>
                  <a:lnTo>
                    <a:pt x="2406453" y="132079"/>
                  </a:lnTo>
                  <a:lnTo>
                    <a:pt x="2297419" y="139699"/>
                  </a:lnTo>
                  <a:lnTo>
                    <a:pt x="2243760" y="146049"/>
                  </a:lnTo>
                  <a:lnTo>
                    <a:pt x="2136959" y="161289"/>
                  </a:lnTo>
                  <a:lnTo>
                    <a:pt x="2083738" y="170179"/>
                  </a:lnTo>
                  <a:lnTo>
                    <a:pt x="2030876" y="180339"/>
                  </a:lnTo>
                  <a:lnTo>
                    <a:pt x="1978291" y="191769"/>
                  </a:lnTo>
                  <a:lnTo>
                    <a:pt x="1929095" y="201929"/>
                  </a:lnTo>
                  <a:lnTo>
                    <a:pt x="1585881" y="281939"/>
                  </a:lnTo>
                  <a:lnTo>
                    <a:pt x="1536461" y="292099"/>
                  </a:lnTo>
                  <a:lnTo>
                    <a:pt x="1486805" y="303529"/>
                  </a:lnTo>
                  <a:lnTo>
                    <a:pt x="1436866" y="312419"/>
                  </a:lnTo>
                  <a:lnTo>
                    <a:pt x="1386598" y="322579"/>
                  </a:lnTo>
                  <a:lnTo>
                    <a:pt x="1287791" y="337819"/>
                  </a:lnTo>
                  <a:lnTo>
                    <a:pt x="1137646" y="356869"/>
                  </a:lnTo>
                  <a:lnTo>
                    <a:pt x="1087137" y="361949"/>
                  </a:lnTo>
                  <a:lnTo>
                    <a:pt x="985511" y="369569"/>
                  </a:lnTo>
                  <a:lnTo>
                    <a:pt x="831762" y="377189"/>
                  </a:lnTo>
                  <a:lnTo>
                    <a:pt x="676775" y="380999"/>
                  </a:lnTo>
                  <a:lnTo>
                    <a:pt x="13004800" y="380999"/>
                  </a:lnTo>
                  <a:lnTo>
                    <a:pt x="13004800" y="332739"/>
                  </a:lnTo>
                  <a:lnTo>
                    <a:pt x="3964639" y="332739"/>
                  </a:lnTo>
                  <a:lnTo>
                    <a:pt x="3865031" y="330199"/>
                  </a:lnTo>
                  <a:lnTo>
                    <a:pt x="3815460" y="327659"/>
                  </a:lnTo>
                  <a:lnTo>
                    <a:pt x="3766025" y="323849"/>
                  </a:lnTo>
                  <a:lnTo>
                    <a:pt x="3716709" y="318769"/>
                  </a:lnTo>
                  <a:lnTo>
                    <a:pt x="3667497" y="312419"/>
                  </a:lnTo>
                  <a:lnTo>
                    <a:pt x="3520338" y="289559"/>
                  </a:lnTo>
                  <a:lnTo>
                    <a:pt x="3422474" y="271779"/>
                  </a:lnTo>
                  <a:lnTo>
                    <a:pt x="3079557" y="200659"/>
                  </a:lnTo>
                  <a:lnTo>
                    <a:pt x="3030314" y="191769"/>
                  </a:lnTo>
                  <a:lnTo>
                    <a:pt x="2980963" y="181609"/>
                  </a:lnTo>
                  <a:lnTo>
                    <a:pt x="2931487" y="172719"/>
                  </a:lnTo>
                  <a:lnTo>
                    <a:pt x="2831973" y="157479"/>
                  </a:lnTo>
                  <a:lnTo>
                    <a:pt x="2810263" y="153669"/>
                  </a:lnTo>
                  <a:lnTo>
                    <a:pt x="2803017" y="153669"/>
                  </a:lnTo>
                  <a:lnTo>
                    <a:pt x="2706586" y="140969"/>
                  </a:lnTo>
                  <a:lnTo>
                    <a:pt x="2609421" y="133349"/>
                  </a:lnTo>
                  <a:lnTo>
                    <a:pt x="2511343" y="130809"/>
                  </a:lnTo>
                  <a:close/>
                </a:path>
                <a:path w="13004800" h="396240">
                  <a:moveTo>
                    <a:pt x="4891785" y="243839"/>
                  </a:moveTo>
                  <a:lnTo>
                    <a:pt x="4791810" y="243839"/>
                  </a:lnTo>
                  <a:lnTo>
                    <a:pt x="4742012" y="245109"/>
                  </a:lnTo>
                  <a:lnTo>
                    <a:pt x="4642841" y="250189"/>
                  </a:lnTo>
                  <a:lnTo>
                    <a:pt x="4593487" y="253999"/>
                  </a:lnTo>
                  <a:lnTo>
                    <a:pt x="4544301" y="259079"/>
                  </a:lnTo>
                  <a:lnTo>
                    <a:pt x="4447544" y="271779"/>
                  </a:lnTo>
                  <a:lnTo>
                    <a:pt x="4400202" y="279399"/>
                  </a:lnTo>
                  <a:lnTo>
                    <a:pt x="4306079" y="297179"/>
                  </a:lnTo>
                  <a:lnTo>
                    <a:pt x="4211601" y="312419"/>
                  </a:lnTo>
                  <a:lnTo>
                    <a:pt x="4115447" y="325119"/>
                  </a:lnTo>
                  <a:lnTo>
                    <a:pt x="4064972" y="328929"/>
                  </a:lnTo>
                  <a:lnTo>
                    <a:pt x="4014707" y="331469"/>
                  </a:lnTo>
                  <a:lnTo>
                    <a:pt x="3964639" y="332739"/>
                  </a:lnTo>
                  <a:lnTo>
                    <a:pt x="13004800" y="332739"/>
                  </a:lnTo>
                  <a:lnTo>
                    <a:pt x="13004800" y="317499"/>
                  </a:lnTo>
                  <a:lnTo>
                    <a:pt x="12956690" y="302259"/>
                  </a:lnTo>
                  <a:lnTo>
                    <a:pt x="9236525" y="302259"/>
                  </a:lnTo>
                  <a:lnTo>
                    <a:pt x="9135165" y="299719"/>
                  </a:lnTo>
                  <a:lnTo>
                    <a:pt x="9084574" y="297179"/>
                  </a:lnTo>
                  <a:lnTo>
                    <a:pt x="9034055" y="295909"/>
                  </a:lnTo>
                  <a:lnTo>
                    <a:pt x="9008836" y="294639"/>
                  </a:lnTo>
                  <a:lnTo>
                    <a:pt x="5852907" y="294639"/>
                  </a:lnTo>
                  <a:lnTo>
                    <a:pt x="5751787" y="292099"/>
                  </a:lnTo>
                  <a:lnTo>
                    <a:pt x="5599753" y="284479"/>
                  </a:lnTo>
                  <a:lnTo>
                    <a:pt x="5549019" y="280669"/>
                  </a:lnTo>
                  <a:lnTo>
                    <a:pt x="5498272" y="278129"/>
                  </a:lnTo>
                  <a:lnTo>
                    <a:pt x="5295351" y="262889"/>
                  </a:lnTo>
                  <a:lnTo>
                    <a:pt x="5244684" y="260349"/>
                  </a:lnTo>
                  <a:lnTo>
                    <a:pt x="5143492" y="252729"/>
                  </a:lnTo>
                  <a:lnTo>
                    <a:pt x="5042554" y="247649"/>
                  </a:lnTo>
                  <a:lnTo>
                    <a:pt x="4891785" y="243839"/>
                  </a:lnTo>
                  <a:close/>
                </a:path>
                <a:path w="13004800" h="396240">
                  <a:moveTo>
                    <a:pt x="11751913" y="0"/>
                  </a:moveTo>
                  <a:lnTo>
                    <a:pt x="11701578" y="0"/>
                  </a:lnTo>
                  <a:lnTo>
                    <a:pt x="11651326" y="1269"/>
                  </a:lnTo>
                  <a:lnTo>
                    <a:pt x="11601166" y="3809"/>
                  </a:lnTo>
                  <a:lnTo>
                    <a:pt x="11501152" y="13969"/>
                  </a:lnTo>
                  <a:lnTo>
                    <a:pt x="11401599" y="26669"/>
                  </a:lnTo>
                  <a:lnTo>
                    <a:pt x="11352014" y="34289"/>
                  </a:lnTo>
                  <a:lnTo>
                    <a:pt x="11253271" y="52069"/>
                  </a:lnTo>
                  <a:lnTo>
                    <a:pt x="11106335" y="82549"/>
                  </a:lnTo>
                  <a:lnTo>
                    <a:pt x="11057703" y="93979"/>
                  </a:lnTo>
                  <a:lnTo>
                    <a:pt x="10961006" y="114299"/>
                  </a:lnTo>
                  <a:lnTo>
                    <a:pt x="10912956" y="125729"/>
                  </a:lnTo>
                  <a:lnTo>
                    <a:pt x="10865116" y="135889"/>
                  </a:lnTo>
                  <a:lnTo>
                    <a:pt x="10844703" y="139699"/>
                  </a:lnTo>
                  <a:lnTo>
                    <a:pt x="10824248" y="144779"/>
                  </a:lnTo>
                  <a:lnTo>
                    <a:pt x="10803744" y="148589"/>
                  </a:lnTo>
                  <a:lnTo>
                    <a:pt x="10783189" y="153669"/>
                  </a:lnTo>
                  <a:lnTo>
                    <a:pt x="10542553" y="198119"/>
                  </a:lnTo>
                  <a:lnTo>
                    <a:pt x="10346354" y="228599"/>
                  </a:lnTo>
                  <a:lnTo>
                    <a:pt x="10296871" y="234949"/>
                  </a:lnTo>
                  <a:lnTo>
                    <a:pt x="10247233" y="242569"/>
                  </a:lnTo>
                  <a:lnTo>
                    <a:pt x="10197449" y="248919"/>
                  </a:lnTo>
                  <a:lnTo>
                    <a:pt x="10147530" y="253999"/>
                  </a:lnTo>
                  <a:lnTo>
                    <a:pt x="10097485" y="260349"/>
                  </a:lnTo>
                  <a:lnTo>
                    <a:pt x="9997053" y="270509"/>
                  </a:lnTo>
                  <a:lnTo>
                    <a:pt x="9946685" y="274319"/>
                  </a:lnTo>
                  <a:lnTo>
                    <a:pt x="9896228" y="279399"/>
                  </a:lnTo>
                  <a:lnTo>
                    <a:pt x="9795087" y="287019"/>
                  </a:lnTo>
                  <a:lnTo>
                    <a:pt x="9541345" y="299719"/>
                  </a:lnTo>
                  <a:lnTo>
                    <a:pt x="9490519" y="300989"/>
                  </a:lnTo>
                  <a:lnTo>
                    <a:pt x="9439690" y="300989"/>
                  </a:lnTo>
                  <a:lnTo>
                    <a:pt x="9388866" y="302259"/>
                  </a:lnTo>
                  <a:lnTo>
                    <a:pt x="12956690" y="302259"/>
                  </a:lnTo>
                  <a:lnTo>
                    <a:pt x="12356223" y="115569"/>
                  </a:lnTo>
                  <a:lnTo>
                    <a:pt x="12308327" y="101599"/>
                  </a:lnTo>
                  <a:lnTo>
                    <a:pt x="12260078" y="86359"/>
                  </a:lnTo>
                  <a:lnTo>
                    <a:pt x="12162090" y="58419"/>
                  </a:lnTo>
                  <a:lnTo>
                    <a:pt x="12112132" y="45719"/>
                  </a:lnTo>
                  <a:lnTo>
                    <a:pt x="12061387" y="34289"/>
                  </a:lnTo>
                  <a:lnTo>
                    <a:pt x="12009746" y="24129"/>
                  </a:lnTo>
                  <a:lnTo>
                    <a:pt x="11957100" y="15239"/>
                  </a:lnTo>
                  <a:lnTo>
                    <a:pt x="11903341" y="8889"/>
                  </a:lnTo>
                  <a:lnTo>
                    <a:pt x="11852803" y="3809"/>
                  </a:lnTo>
                  <a:lnTo>
                    <a:pt x="11802324" y="1269"/>
                  </a:lnTo>
                  <a:lnTo>
                    <a:pt x="11751913" y="0"/>
                  </a:lnTo>
                  <a:close/>
                </a:path>
                <a:path w="13004800" h="396240">
                  <a:moveTo>
                    <a:pt x="7461199" y="97789"/>
                  </a:moveTo>
                  <a:lnTo>
                    <a:pt x="7358126" y="97789"/>
                  </a:lnTo>
                  <a:lnTo>
                    <a:pt x="7306052" y="100329"/>
                  </a:lnTo>
                  <a:lnTo>
                    <a:pt x="7203262" y="107949"/>
                  </a:lnTo>
                  <a:lnTo>
                    <a:pt x="7051861" y="126999"/>
                  </a:lnTo>
                  <a:lnTo>
                    <a:pt x="7001975" y="135889"/>
                  </a:lnTo>
                  <a:lnTo>
                    <a:pt x="6952311" y="143509"/>
                  </a:lnTo>
                  <a:lnTo>
                    <a:pt x="6902831" y="153669"/>
                  </a:lnTo>
                  <a:lnTo>
                    <a:pt x="6853423" y="162559"/>
                  </a:lnTo>
                  <a:lnTo>
                    <a:pt x="6508321" y="233679"/>
                  </a:lnTo>
                  <a:lnTo>
                    <a:pt x="6358526" y="260349"/>
                  </a:lnTo>
                  <a:lnTo>
                    <a:pt x="6308036" y="267969"/>
                  </a:lnTo>
                  <a:lnTo>
                    <a:pt x="6205967" y="280669"/>
                  </a:lnTo>
                  <a:lnTo>
                    <a:pt x="6054242" y="292099"/>
                  </a:lnTo>
                  <a:lnTo>
                    <a:pt x="5953750" y="294639"/>
                  </a:lnTo>
                  <a:lnTo>
                    <a:pt x="9008836" y="294639"/>
                  </a:lnTo>
                  <a:lnTo>
                    <a:pt x="8983618" y="293369"/>
                  </a:lnTo>
                  <a:lnTo>
                    <a:pt x="8933271" y="289559"/>
                  </a:lnTo>
                  <a:lnTo>
                    <a:pt x="8883024" y="287019"/>
                  </a:lnTo>
                  <a:lnTo>
                    <a:pt x="8832886" y="283209"/>
                  </a:lnTo>
                  <a:lnTo>
                    <a:pt x="8782868" y="278129"/>
                  </a:lnTo>
                  <a:lnTo>
                    <a:pt x="8732978" y="274319"/>
                  </a:lnTo>
                  <a:lnTo>
                    <a:pt x="8683226" y="269239"/>
                  </a:lnTo>
                  <a:lnTo>
                    <a:pt x="8633621" y="262889"/>
                  </a:lnTo>
                  <a:lnTo>
                    <a:pt x="8584173" y="257809"/>
                  </a:lnTo>
                  <a:lnTo>
                    <a:pt x="8534891" y="250189"/>
                  </a:lnTo>
                  <a:lnTo>
                    <a:pt x="8485785" y="243839"/>
                  </a:lnTo>
                  <a:lnTo>
                    <a:pt x="8436864" y="236219"/>
                  </a:lnTo>
                  <a:lnTo>
                    <a:pt x="8384139" y="228599"/>
                  </a:lnTo>
                  <a:lnTo>
                    <a:pt x="8331519" y="219709"/>
                  </a:lnTo>
                  <a:lnTo>
                    <a:pt x="8278978" y="209549"/>
                  </a:lnTo>
                  <a:lnTo>
                    <a:pt x="8226489" y="200659"/>
                  </a:lnTo>
                  <a:lnTo>
                    <a:pt x="8174026" y="190499"/>
                  </a:lnTo>
                  <a:lnTo>
                    <a:pt x="8121564" y="181609"/>
                  </a:lnTo>
                  <a:lnTo>
                    <a:pt x="8069075" y="171449"/>
                  </a:lnTo>
                  <a:lnTo>
                    <a:pt x="7963916" y="153669"/>
                  </a:lnTo>
                  <a:lnTo>
                    <a:pt x="7914311" y="144779"/>
                  </a:lnTo>
                  <a:lnTo>
                    <a:pt x="7814777" y="129539"/>
                  </a:lnTo>
                  <a:lnTo>
                    <a:pt x="7664407" y="110489"/>
                  </a:lnTo>
                  <a:lnTo>
                    <a:pt x="7563247" y="102869"/>
                  </a:lnTo>
                  <a:lnTo>
                    <a:pt x="7461199" y="97789"/>
                  </a:lnTo>
                  <a:close/>
                </a:path>
              </a:pathLst>
            </a:custGeom>
            <a:solidFill>
              <a:srgbClr val="1B82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0" y="0"/>
            <a:ext cx="13004800" cy="1250315"/>
            <a:chOff x="0" y="0"/>
            <a:chExt cx="13004800" cy="125031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3004800" cy="125031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575302" y="199389"/>
              <a:ext cx="1452664" cy="844016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42595" y="241223"/>
              <a:ext cx="3592829" cy="638810"/>
            </a:xfrm>
            <a:custGeom>
              <a:avLst/>
              <a:gdLst/>
              <a:ahLst/>
              <a:cxnLst/>
              <a:rect l="l" t="t" r="r" b="b"/>
              <a:pathLst>
                <a:path w="3592829" h="638810">
                  <a:moveTo>
                    <a:pt x="3384651" y="0"/>
                  </a:moveTo>
                  <a:lnTo>
                    <a:pt x="207721" y="0"/>
                  </a:lnTo>
                  <a:lnTo>
                    <a:pt x="160093" y="5485"/>
                  </a:lnTo>
                  <a:lnTo>
                    <a:pt x="116371" y="21110"/>
                  </a:lnTo>
                  <a:lnTo>
                    <a:pt x="77803" y="45629"/>
                  </a:lnTo>
                  <a:lnTo>
                    <a:pt x="45634" y="77795"/>
                  </a:lnTo>
                  <a:lnTo>
                    <a:pt x="21113" y="116361"/>
                  </a:lnTo>
                  <a:lnTo>
                    <a:pt x="5486" y="160081"/>
                  </a:lnTo>
                  <a:lnTo>
                    <a:pt x="0" y="207708"/>
                  </a:lnTo>
                  <a:lnTo>
                    <a:pt x="0" y="431063"/>
                  </a:lnTo>
                  <a:lnTo>
                    <a:pt x="5486" y="478690"/>
                  </a:lnTo>
                  <a:lnTo>
                    <a:pt x="21113" y="522410"/>
                  </a:lnTo>
                  <a:lnTo>
                    <a:pt x="45634" y="560976"/>
                  </a:lnTo>
                  <a:lnTo>
                    <a:pt x="77803" y="593142"/>
                  </a:lnTo>
                  <a:lnTo>
                    <a:pt x="116371" y="617661"/>
                  </a:lnTo>
                  <a:lnTo>
                    <a:pt x="160093" y="633286"/>
                  </a:lnTo>
                  <a:lnTo>
                    <a:pt x="207721" y="638771"/>
                  </a:lnTo>
                  <a:lnTo>
                    <a:pt x="3384651" y="638771"/>
                  </a:lnTo>
                  <a:lnTo>
                    <a:pt x="3432278" y="633286"/>
                  </a:lnTo>
                  <a:lnTo>
                    <a:pt x="3475998" y="617661"/>
                  </a:lnTo>
                  <a:lnTo>
                    <a:pt x="3514564" y="593142"/>
                  </a:lnTo>
                  <a:lnTo>
                    <a:pt x="3546730" y="560976"/>
                  </a:lnTo>
                  <a:lnTo>
                    <a:pt x="3571249" y="522410"/>
                  </a:lnTo>
                  <a:lnTo>
                    <a:pt x="3586874" y="478690"/>
                  </a:lnTo>
                  <a:lnTo>
                    <a:pt x="3592360" y="431063"/>
                  </a:lnTo>
                  <a:lnTo>
                    <a:pt x="3592360" y="207708"/>
                  </a:lnTo>
                  <a:lnTo>
                    <a:pt x="3586874" y="160081"/>
                  </a:lnTo>
                  <a:lnTo>
                    <a:pt x="3571249" y="116361"/>
                  </a:lnTo>
                  <a:lnTo>
                    <a:pt x="3546730" y="77795"/>
                  </a:lnTo>
                  <a:lnTo>
                    <a:pt x="3514564" y="45629"/>
                  </a:lnTo>
                  <a:lnTo>
                    <a:pt x="3475998" y="21110"/>
                  </a:lnTo>
                  <a:lnTo>
                    <a:pt x="3432278" y="5485"/>
                  </a:lnTo>
                  <a:lnTo>
                    <a:pt x="33846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57663" y="430047"/>
              <a:ext cx="413384" cy="249554"/>
            </a:xfrm>
            <a:custGeom>
              <a:avLst/>
              <a:gdLst/>
              <a:ahLst/>
              <a:cxnLst/>
              <a:rect l="l" t="t" r="r" b="b"/>
              <a:pathLst>
                <a:path w="413384" h="249554">
                  <a:moveTo>
                    <a:pt x="0" y="0"/>
                  </a:moveTo>
                  <a:lnTo>
                    <a:pt x="0" y="161925"/>
                  </a:lnTo>
                  <a:lnTo>
                    <a:pt x="17319" y="163942"/>
                  </a:lnTo>
                  <a:lnTo>
                    <a:pt x="57465" y="171416"/>
                  </a:lnTo>
                  <a:lnTo>
                    <a:pt x="109926" y="186994"/>
                  </a:lnTo>
                  <a:lnTo>
                    <a:pt x="164185" y="213321"/>
                  </a:lnTo>
                  <a:lnTo>
                    <a:pt x="195582" y="237532"/>
                  </a:lnTo>
                  <a:lnTo>
                    <a:pt x="206616" y="249161"/>
                  </a:lnTo>
                  <a:lnTo>
                    <a:pt x="207860" y="247700"/>
                  </a:lnTo>
                  <a:lnTo>
                    <a:pt x="238007" y="220722"/>
                  </a:lnTo>
                  <a:lnTo>
                    <a:pt x="265240" y="205473"/>
                  </a:lnTo>
                  <a:lnTo>
                    <a:pt x="192938" y="205473"/>
                  </a:lnTo>
                  <a:lnTo>
                    <a:pt x="191655" y="205041"/>
                  </a:lnTo>
                  <a:lnTo>
                    <a:pt x="186740" y="200736"/>
                  </a:lnTo>
                  <a:lnTo>
                    <a:pt x="182714" y="197383"/>
                  </a:lnTo>
                  <a:lnTo>
                    <a:pt x="142868" y="170430"/>
                  </a:lnTo>
                  <a:lnTo>
                    <a:pt x="103130" y="151977"/>
                  </a:lnTo>
                  <a:lnTo>
                    <a:pt x="59582" y="138901"/>
                  </a:lnTo>
                  <a:lnTo>
                    <a:pt x="12369" y="131254"/>
                  </a:lnTo>
                  <a:lnTo>
                    <a:pt x="9385" y="130975"/>
                  </a:lnTo>
                  <a:lnTo>
                    <a:pt x="7253" y="128345"/>
                  </a:lnTo>
                  <a:lnTo>
                    <a:pt x="7283" y="127584"/>
                  </a:lnTo>
                  <a:lnTo>
                    <a:pt x="7621" y="124117"/>
                  </a:lnTo>
                  <a:lnTo>
                    <a:pt x="7720" y="123101"/>
                  </a:lnTo>
                  <a:lnTo>
                    <a:pt x="7797" y="122313"/>
                  </a:lnTo>
                  <a:lnTo>
                    <a:pt x="10477" y="120142"/>
                  </a:lnTo>
                  <a:lnTo>
                    <a:pt x="182277" y="120142"/>
                  </a:lnTo>
                  <a:lnTo>
                    <a:pt x="181726" y="119659"/>
                  </a:lnTo>
                  <a:lnTo>
                    <a:pt x="142654" y="91578"/>
                  </a:lnTo>
                  <a:lnTo>
                    <a:pt x="103439" y="72012"/>
                  </a:lnTo>
                  <a:lnTo>
                    <a:pt x="60270" y="57717"/>
                  </a:lnTo>
                  <a:lnTo>
                    <a:pt x="13296" y="48755"/>
                  </a:lnTo>
                  <a:lnTo>
                    <a:pt x="10325" y="48387"/>
                  </a:lnTo>
                  <a:lnTo>
                    <a:pt x="8216" y="45643"/>
                  </a:lnTo>
                  <a:lnTo>
                    <a:pt x="8978" y="39712"/>
                  </a:lnTo>
                  <a:lnTo>
                    <a:pt x="11680" y="37592"/>
                  </a:lnTo>
                  <a:lnTo>
                    <a:pt x="136044" y="37592"/>
                  </a:lnTo>
                  <a:lnTo>
                    <a:pt x="105634" y="23532"/>
                  </a:lnTo>
                  <a:lnTo>
                    <a:pt x="54984" y="8958"/>
                  </a:lnTo>
                  <a:lnTo>
                    <a:pt x="16537" y="1930"/>
                  </a:lnTo>
                  <a:lnTo>
                    <a:pt x="0" y="0"/>
                  </a:lnTo>
                  <a:close/>
                </a:path>
                <a:path w="413384" h="249554">
                  <a:moveTo>
                    <a:pt x="182277" y="120142"/>
                  </a:moveTo>
                  <a:lnTo>
                    <a:pt x="10477" y="120142"/>
                  </a:lnTo>
                  <a:lnTo>
                    <a:pt x="13449" y="120446"/>
                  </a:lnTo>
                  <a:lnTo>
                    <a:pt x="62194" y="128345"/>
                  </a:lnTo>
                  <a:lnTo>
                    <a:pt x="107195" y="141885"/>
                  </a:lnTo>
                  <a:lnTo>
                    <a:pt x="148303" y="161010"/>
                  </a:lnTo>
                  <a:lnTo>
                    <a:pt x="185369" y="185661"/>
                  </a:lnTo>
                  <a:lnTo>
                    <a:pt x="200266" y="201371"/>
                  </a:lnTo>
                  <a:lnTo>
                    <a:pt x="198285" y="203619"/>
                  </a:lnTo>
                  <a:lnTo>
                    <a:pt x="197231" y="204863"/>
                  </a:lnTo>
                  <a:lnTo>
                    <a:pt x="195732" y="205473"/>
                  </a:lnTo>
                  <a:lnTo>
                    <a:pt x="217576" y="205473"/>
                  </a:lnTo>
                  <a:lnTo>
                    <a:pt x="216077" y="204863"/>
                  </a:lnTo>
                  <a:lnTo>
                    <a:pt x="213004" y="201371"/>
                  </a:lnTo>
                  <a:lnTo>
                    <a:pt x="264999" y="161010"/>
                  </a:lnTo>
                  <a:lnTo>
                    <a:pt x="306109" y="141885"/>
                  </a:lnTo>
                  <a:lnTo>
                    <a:pt x="351108" y="128345"/>
                  </a:lnTo>
                  <a:lnTo>
                    <a:pt x="352826" y="128066"/>
                  </a:lnTo>
                  <a:lnTo>
                    <a:pt x="191808" y="128066"/>
                  </a:lnTo>
                  <a:lnTo>
                    <a:pt x="190487" y="127584"/>
                  </a:lnTo>
                  <a:lnTo>
                    <a:pt x="185661" y="123101"/>
                  </a:lnTo>
                  <a:lnTo>
                    <a:pt x="182277" y="120142"/>
                  </a:lnTo>
                  <a:close/>
                </a:path>
                <a:path w="413384" h="249554">
                  <a:moveTo>
                    <a:pt x="413308" y="120142"/>
                  </a:moveTo>
                  <a:lnTo>
                    <a:pt x="402869" y="120142"/>
                  </a:lnTo>
                  <a:lnTo>
                    <a:pt x="405498" y="122313"/>
                  </a:lnTo>
                  <a:lnTo>
                    <a:pt x="406013" y="127584"/>
                  </a:lnTo>
                  <a:lnTo>
                    <a:pt x="406042" y="128345"/>
                  </a:lnTo>
                  <a:lnTo>
                    <a:pt x="403910" y="130975"/>
                  </a:lnTo>
                  <a:lnTo>
                    <a:pt x="400913" y="131254"/>
                  </a:lnTo>
                  <a:lnTo>
                    <a:pt x="353700" y="138901"/>
                  </a:lnTo>
                  <a:lnTo>
                    <a:pt x="310151" y="151977"/>
                  </a:lnTo>
                  <a:lnTo>
                    <a:pt x="270409" y="170430"/>
                  </a:lnTo>
                  <a:lnTo>
                    <a:pt x="234619" y="194208"/>
                  </a:lnTo>
                  <a:lnTo>
                    <a:pt x="221653" y="205041"/>
                  </a:lnTo>
                  <a:lnTo>
                    <a:pt x="220357" y="205473"/>
                  </a:lnTo>
                  <a:lnTo>
                    <a:pt x="265240" y="205473"/>
                  </a:lnTo>
                  <a:lnTo>
                    <a:pt x="303846" y="186790"/>
                  </a:lnTo>
                  <a:lnTo>
                    <a:pt x="356716" y="171194"/>
                  </a:lnTo>
                  <a:lnTo>
                    <a:pt x="396809" y="163806"/>
                  </a:lnTo>
                  <a:lnTo>
                    <a:pt x="413089" y="161925"/>
                  </a:lnTo>
                  <a:lnTo>
                    <a:pt x="413308" y="161925"/>
                  </a:lnTo>
                  <a:lnTo>
                    <a:pt x="413308" y="120142"/>
                  </a:lnTo>
                  <a:close/>
                </a:path>
                <a:path w="413384" h="249554">
                  <a:moveTo>
                    <a:pt x="217525" y="127584"/>
                  </a:moveTo>
                  <a:lnTo>
                    <a:pt x="195770" y="127584"/>
                  </a:lnTo>
                  <a:lnTo>
                    <a:pt x="194589" y="128066"/>
                  </a:lnTo>
                  <a:lnTo>
                    <a:pt x="218706" y="128066"/>
                  </a:lnTo>
                  <a:lnTo>
                    <a:pt x="217525" y="127584"/>
                  </a:lnTo>
                  <a:close/>
                </a:path>
                <a:path w="413384" h="249554">
                  <a:moveTo>
                    <a:pt x="413308" y="37592"/>
                  </a:moveTo>
                  <a:lnTo>
                    <a:pt x="401574" y="37592"/>
                  </a:lnTo>
                  <a:lnTo>
                    <a:pt x="404307" y="39712"/>
                  </a:lnTo>
                  <a:lnTo>
                    <a:pt x="404698" y="42659"/>
                  </a:lnTo>
                  <a:lnTo>
                    <a:pt x="405066" y="45643"/>
                  </a:lnTo>
                  <a:lnTo>
                    <a:pt x="402971" y="48387"/>
                  </a:lnTo>
                  <a:lnTo>
                    <a:pt x="399999" y="48755"/>
                  </a:lnTo>
                  <a:lnTo>
                    <a:pt x="353016" y="57717"/>
                  </a:lnTo>
                  <a:lnTo>
                    <a:pt x="309853" y="72012"/>
                  </a:lnTo>
                  <a:lnTo>
                    <a:pt x="270649" y="91578"/>
                  </a:lnTo>
                  <a:lnTo>
                    <a:pt x="235546" y="116357"/>
                  </a:lnTo>
                  <a:lnTo>
                    <a:pt x="222821" y="127584"/>
                  </a:lnTo>
                  <a:lnTo>
                    <a:pt x="221488" y="128066"/>
                  </a:lnTo>
                  <a:lnTo>
                    <a:pt x="352826" y="128066"/>
                  </a:lnTo>
                  <a:lnTo>
                    <a:pt x="399846" y="120446"/>
                  </a:lnTo>
                  <a:lnTo>
                    <a:pt x="402869" y="120142"/>
                  </a:lnTo>
                  <a:lnTo>
                    <a:pt x="413308" y="120142"/>
                  </a:lnTo>
                  <a:lnTo>
                    <a:pt x="413308" y="37592"/>
                  </a:lnTo>
                  <a:close/>
                </a:path>
                <a:path w="413384" h="249554">
                  <a:moveTo>
                    <a:pt x="136044" y="37592"/>
                  </a:moveTo>
                  <a:lnTo>
                    <a:pt x="11792" y="37592"/>
                  </a:lnTo>
                  <a:lnTo>
                    <a:pt x="14668" y="37973"/>
                  </a:lnTo>
                  <a:lnTo>
                    <a:pt x="63168" y="47243"/>
                  </a:lnTo>
                  <a:lnTo>
                    <a:pt x="107775" y="62041"/>
                  </a:lnTo>
                  <a:lnTo>
                    <a:pt x="148338" y="82308"/>
                  </a:lnTo>
                  <a:lnTo>
                    <a:pt x="184708" y="107988"/>
                  </a:lnTo>
                  <a:lnTo>
                    <a:pt x="199161" y="124117"/>
                  </a:lnTo>
                  <a:lnTo>
                    <a:pt x="195943" y="127584"/>
                  </a:lnTo>
                  <a:lnTo>
                    <a:pt x="217351" y="127584"/>
                  </a:lnTo>
                  <a:lnTo>
                    <a:pt x="214147" y="124117"/>
                  </a:lnTo>
                  <a:lnTo>
                    <a:pt x="214274" y="120688"/>
                  </a:lnTo>
                  <a:lnTo>
                    <a:pt x="220383" y="114985"/>
                  </a:lnTo>
                  <a:lnTo>
                    <a:pt x="224459" y="111417"/>
                  </a:lnTo>
                  <a:lnTo>
                    <a:pt x="228612" y="107988"/>
                  </a:lnTo>
                  <a:lnTo>
                    <a:pt x="257916" y="87287"/>
                  </a:lnTo>
                  <a:lnTo>
                    <a:pt x="206616" y="87287"/>
                  </a:lnTo>
                  <a:lnTo>
                    <a:pt x="205359" y="85826"/>
                  </a:lnTo>
                  <a:lnTo>
                    <a:pt x="204711" y="85115"/>
                  </a:lnTo>
                  <a:lnTo>
                    <a:pt x="158778" y="48102"/>
                  </a:lnTo>
                  <a:lnTo>
                    <a:pt x="136044" y="37592"/>
                  </a:lnTo>
                  <a:close/>
                </a:path>
                <a:path w="413384" h="249554">
                  <a:moveTo>
                    <a:pt x="413308" y="0"/>
                  </a:moveTo>
                  <a:lnTo>
                    <a:pt x="396547" y="1930"/>
                  </a:lnTo>
                  <a:lnTo>
                    <a:pt x="396941" y="1930"/>
                  </a:lnTo>
                  <a:lnTo>
                    <a:pt x="359374" y="8709"/>
                  </a:lnTo>
                  <a:lnTo>
                    <a:pt x="308468" y="23223"/>
                  </a:lnTo>
                  <a:lnTo>
                    <a:pt x="254867" y="47856"/>
                  </a:lnTo>
                  <a:lnTo>
                    <a:pt x="208521" y="85115"/>
                  </a:lnTo>
                  <a:lnTo>
                    <a:pt x="206616" y="87287"/>
                  </a:lnTo>
                  <a:lnTo>
                    <a:pt x="257916" y="87287"/>
                  </a:lnTo>
                  <a:lnTo>
                    <a:pt x="264964" y="82308"/>
                  </a:lnTo>
                  <a:lnTo>
                    <a:pt x="305511" y="62041"/>
                  </a:lnTo>
                  <a:lnTo>
                    <a:pt x="350106" y="47243"/>
                  </a:lnTo>
                  <a:lnTo>
                    <a:pt x="398602" y="37973"/>
                  </a:lnTo>
                  <a:lnTo>
                    <a:pt x="401574" y="37592"/>
                  </a:lnTo>
                  <a:lnTo>
                    <a:pt x="413308" y="37592"/>
                  </a:lnTo>
                  <a:lnTo>
                    <a:pt x="413308" y="0"/>
                  </a:lnTo>
                  <a:close/>
                </a:path>
              </a:pathLst>
            </a:custGeom>
            <a:solidFill>
              <a:srgbClr val="CB2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57657" y="608634"/>
              <a:ext cx="253365" cy="218440"/>
            </a:xfrm>
            <a:custGeom>
              <a:avLst/>
              <a:gdLst/>
              <a:ahLst/>
              <a:cxnLst/>
              <a:rect l="l" t="t" r="r" b="b"/>
              <a:pathLst>
                <a:path w="253365" h="218440">
                  <a:moveTo>
                    <a:pt x="46418" y="55194"/>
                  </a:moveTo>
                  <a:lnTo>
                    <a:pt x="30746" y="38849"/>
                  </a:lnTo>
                  <a:lnTo>
                    <a:pt x="17487" y="24777"/>
                  </a:lnTo>
                  <a:lnTo>
                    <a:pt x="0" y="5854"/>
                  </a:lnTo>
                  <a:lnTo>
                    <a:pt x="419" y="19456"/>
                  </a:lnTo>
                  <a:lnTo>
                    <a:pt x="1422" y="30822"/>
                  </a:lnTo>
                  <a:lnTo>
                    <a:pt x="3022" y="42024"/>
                  </a:lnTo>
                  <a:lnTo>
                    <a:pt x="5194" y="53022"/>
                  </a:lnTo>
                  <a:lnTo>
                    <a:pt x="5994" y="52870"/>
                  </a:lnTo>
                  <a:lnTo>
                    <a:pt x="46418" y="55194"/>
                  </a:lnTo>
                  <a:close/>
                </a:path>
                <a:path w="253365" h="218440">
                  <a:moveTo>
                    <a:pt x="56134" y="8407"/>
                  </a:moveTo>
                  <a:lnTo>
                    <a:pt x="40233" y="5130"/>
                  </a:lnTo>
                  <a:lnTo>
                    <a:pt x="26352" y="2717"/>
                  </a:lnTo>
                  <a:lnTo>
                    <a:pt x="14935" y="1041"/>
                  </a:lnTo>
                  <a:lnTo>
                    <a:pt x="6451" y="0"/>
                  </a:lnTo>
                  <a:lnTo>
                    <a:pt x="16357" y="10807"/>
                  </a:lnTo>
                  <a:lnTo>
                    <a:pt x="27635" y="22923"/>
                  </a:lnTo>
                  <a:lnTo>
                    <a:pt x="40119" y="36118"/>
                  </a:lnTo>
                  <a:lnTo>
                    <a:pt x="53619" y="50165"/>
                  </a:lnTo>
                  <a:lnTo>
                    <a:pt x="56019" y="9105"/>
                  </a:lnTo>
                  <a:lnTo>
                    <a:pt x="56134" y="8407"/>
                  </a:lnTo>
                  <a:close/>
                </a:path>
                <a:path w="253365" h="218440">
                  <a:moveTo>
                    <a:pt x="124777" y="132156"/>
                  </a:moveTo>
                  <a:lnTo>
                    <a:pt x="106489" y="115036"/>
                  </a:lnTo>
                  <a:lnTo>
                    <a:pt x="88633" y="97777"/>
                  </a:lnTo>
                  <a:lnTo>
                    <a:pt x="71501" y="80784"/>
                  </a:lnTo>
                  <a:lnTo>
                    <a:pt x="55384" y="64439"/>
                  </a:lnTo>
                  <a:lnTo>
                    <a:pt x="7327" y="61683"/>
                  </a:lnTo>
                  <a:lnTo>
                    <a:pt x="13157" y="80124"/>
                  </a:lnTo>
                  <a:lnTo>
                    <a:pt x="20548" y="97802"/>
                  </a:lnTo>
                  <a:lnTo>
                    <a:pt x="29425" y="114630"/>
                  </a:lnTo>
                  <a:lnTo>
                    <a:pt x="39712" y="130505"/>
                  </a:lnTo>
                  <a:lnTo>
                    <a:pt x="40500" y="129705"/>
                  </a:lnTo>
                  <a:lnTo>
                    <a:pt x="41656" y="129222"/>
                  </a:lnTo>
                  <a:lnTo>
                    <a:pt x="124777" y="132156"/>
                  </a:lnTo>
                  <a:close/>
                </a:path>
                <a:path w="253365" h="218440">
                  <a:moveTo>
                    <a:pt x="137858" y="35521"/>
                  </a:moveTo>
                  <a:lnTo>
                    <a:pt x="119113" y="27444"/>
                  </a:lnTo>
                  <a:lnTo>
                    <a:pt x="100393" y="20624"/>
                  </a:lnTo>
                  <a:lnTo>
                    <a:pt x="82105" y="14973"/>
                  </a:lnTo>
                  <a:lnTo>
                    <a:pt x="64668" y="10363"/>
                  </a:lnTo>
                  <a:lnTo>
                    <a:pt x="61836" y="58572"/>
                  </a:lnTo>
                  <a:lnTo>
                    <a:pt x="78765" y="75679"/>
                  </a:lnTo>
                  <a:lnTo>
                    <a:pt x="96380" y="93078"/>
                  </a:lnTo>
                  <a:lnTo>
                    <a:pt x="114388" y="110413"/>
                  </a:lnTo>
                  <a:lnTo>
                    <a:pt x="132524" y="127368"/>
                  </a:lnTo>
                  <a:lnTo>
                    <a:pt x="137452" y="37147"/>
                  </a:lnTo>
                  <a:lnTo>
                    <a:pt x="137858" y="35521"/>
                  </a:lnTo>
                  <a:close/>
                </a:path>
                <a:path w="253365" h="218440">
                  <a:moveTo>
                    <a:pt x="197853" y="192747"/>
                  </a:moveTo>
                  <a:lnTo>
                    <a:pt x="182867" y="181749"/>
                  </a:lnTo>
                  <a:lnTo>
                    <a:pt x="167195" y="169303"/>
                  </a:lnTo>
                  <a:lnTo>
                    <a:pt x="151066" y="155702"/>
                  </a:lnTo>
                  <a:lnTo>
                    <a:pt x="134683" y="141224"/>
                  </a:lnTo>
                  <a:lnTo>
                    <a:pt x="45339" y="138074"/>
                  </a:lnTo>
                  <a:lnTo>
                    <a:pt x="64731" y="159816"/>
                  </a:lnTo>
                  <a:lnTo>
                    <a:pt x="84531" y="176885"/>
                  </a:lnTo>
                  <a:lnTo>
                    <a:pt x="106286" y="191338"/>
                  </a:lnTo>
                  <a:lnTo>
                    <a:pt x="129755" y="202946"/>
                  </a:lnTo>
                  <a:lnTo>
                    <a:pt x="130035" y="201053"/>
                  </a:lnTo>
                  <a:lnTo>
                    <a:pt x="131572" y="199529"/>
                  </a:lnTo>
                  <a:lnTo>
                    <a:pt x="197853" y="192747"/>
                  </a:lnTo>
                  <a:close/>
                </a:path>
                <a:path w="253365" h="218440">
                  <a:moveTo>
                    <a:pt x="221716" y="103339"/>
                  </a:moveTo>
                  <a:lnTo>
                    <a:pt x="193332" y="71158"/>
                  </a:lnTo>
                  <a:lnTo>
                    <a:pt x="146037" y="39522"/>
                  </a:lnTo>
                  <a:lnTo>
                    <a:pt x="140830" y="134937"/>
                  </a:lnTo>
                  <a:lnTo>
                    <a:pt x="158305" y="150406"/>
                  </a:lnTo>
                  <a:lnTo>
                    <a:pt x="175285" y="164706"/>
                  </a:lnTo>
                  <a:lnTo>
                    <a:pt x="191503" y="177520"/>
                  </a:lnTo>
                  <a:lnTo>
                    <a:pt x="206705" y="188518"/>
                  </a:lnTo>
                  <a:lnTo>
                    <a:pt x="220103" y="104990"/>
                  </a:lnTo>
                  <a:lnTo>
                    <a:pt x="220764" y="103974"/>
                  </a:lnTo>
                  <a:lnTo>
                    <a:pt x="221716" y="103339"/>
                  </a:lnTo>
                  <a:close/>
                </a:path>
                <a:path w="253365" h="218440">
                  <a:moveTo>
                    <a:pt x="240385" y="215506"/>
                  </a:moveTo>
                  <a:lnTo>
                    <a:pt x="233438" y="213169"/>
                  </a:lnTo>
                  <a:lnTo>
                    <a:pt x="225894" y="209804"/>
                  </a:lnTo>
                  <a:lnTo>
                    <a:pt x="217792" y="205511"/>
                  </a:lnTo>
                  <a:lnTo>
                    <a:pt x="209207" y="200329"/>
                  </a:lnTo>
                  <a:lnTo>
                    <a:pt x="141122" y="207314"/>
                  </a:lnTo>
                  <a:lnTo>
                    <a:pt x="196278" y="218135"/>
                  </a:lnTo>
                  <a:lnTo>
                    <a:pt x="218859" y="218033"/>
                  </a:lnTo>
                  <a:lnTo>
                    <a:pt x="240385" y="215506"/>
                  </a:lnTo>
                  <a:close/>
                </a:path>
                <a:path w="253365" h="218440">
                  <a:moveTo>
                    <a:pt x="252984" y="187960"/>
                  </a:moveTo>
                  <a:lnTo>
                    <a:pt x="249669" y="162763"/>
                  </a:lnTo>
                  <a:lnTo>
                    <a:pt x="241198" y="137401"/>
                  </a:lnTo>
                  <a:lnTo>
                    <a:pt x="227723" y="112268"/>
                  </a:lnTo>
                  <a:lnTo>
                    <a:pt x="214668" y="193763"/>
                  </a:lnTo>
                  <a:lnTo>
                    <a:pt x="225044" y="199885"/>
                  </a:lnTo>
                  <a:lnTo>
                    <a:pt x="234442" y="204444"/>
                  </a:lnTo>
                  <a:lnTo>
                    <a:pt x="242722" y="207289"/>
                  </a:lnTo>
                  <a:lnTo>
                    <a:pt x="249770" y="208267"/>
                  </a:lnTo>
                  <a:lnTo>
                    <a:pt x="250723" y="208254"/>
                  </a:lnTo>
                  <a:lnTo>
                    <a:pt x="250952" y="212598"/>
                  </a:lnTo>
                  <a:lnTo>
                    <a:pt x="252984" y="187960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1978" y="287274"/>
              <a:ext cx="163303" cy="179552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570661" y="608431"/>
              <a:ext cx="200660" cy="212090"/>
            </a:xfrm>
            <a:custGeom>
              <a:avLst/>
              <a:gdLst/>
              <a:ahLst/>
              <a:cxnLst/>
              <a:rect l="l" t="t" r="r" b="b"/>
              <a:pathLst>
                <a:path w="200659" h="212090">
                  <a:moveTo>
                    <a:pt x="34544" y="135077"/>
                  </a:moveTo>
                  <a:lnTo>
                    <a:pt x="26720" y="55956"/>
                  </a:lnTo>
                  <a:lnTo>
                    <a:pt x="24587" y="57391"/>
                  </a:lnTo>
                  <a:lnTo>
                    <a:pt x="20561" y="60401"/>
                  </a:lnTo>
                  <a:lnTo>
                    <a:pt x="19342" y="60401"/>
                  </a:lnTo>
                  <a:lnTo>
                    <a:pt x="20548" y="60413"/>
                  </a:lnTo>
                  <a:lnTo>
                    <a:pt x="15062" y="64516"/>
                  </a:lnTo>
                  <a:lnTo>
                    <a:pt x="9855" y="68808"/>
                  </a:lnTo>
                  <a:lnTo>
                    <a:pt x="4838" y="73266"/>
                  </a:lnTo>
                  <a:lnTo>
                    <a:pt x="0" y="77914"/>
                  </a:lnTo>
                  <a:lnTo>
                    <a:pt x="3467" y="82092"/>
                  </a:lnTo>
                  <a:lnTo>
                    <a:pt x="6718" y="86334"/>
                  </a:lnTo>
                  <a:lnTo>
                    <a:pt x="17437" y="101625"/>
                  </a:lnTo>
                  <a:lnTo>
                    <a:pt x="21475" y="108229"/>
                  </a:lnTo>
                  <a:lnTo>
                    <a:pt x="28663" y="121602"/>
                  </a:lnTo>
                  <a:lnTo>
                    <a:pt x="31864" y="128320"/>
                  </a:lnTo>
                  <a:lnTo>
                    <a:pt x="34544" y="135077"/>
                  </a:lnTo>
                  <a:close/>
                </a:path>
                <a:path w="200659" h="212090">
                  <a:moveTo>
                    <a:pt x="89738" y="99809"/>
                  </a:moveTo>
                  <a:lnTo>
                    <a:pt x="84582" y="26238"/>
                  </a:lnTo>
                  <a:lnTo>
                    <a:pt x="71323" y="31648"/>
                  </a:lnTo>
                  <a:lnTo>
                    <a:pt x="58775" y="37426"/>
                  </a:lnTo>
                  <a:lnTo>
                    <a:pt x="46443" y="43827"/>
                  </a:lnTo>
                  <a:lnTo>
                    <a:pt x="34455" y="50876"/>
                  </a:lnTo>
                  <a:lnTo>
                    <a:pt x="35064" y="52082"/>
                  </a:lnTo>
                  <a:lnTo>
                    <a:pt x="43586" y="138163"/>
                  </a:lnTo>
                  <a:lnTo>
                    <a:pt x="55130" y="129032"/>
                  </a:lnTo>
                  <a:lnTo>
                    <a:pt x="66725" y="119519"/>
                  </a:lnTo>
                  <a:lnTo>
                    <a:pt x="89738" y="99809"/>
                  </a:lnTo>
                  <a:close/>
                </a:path>
                <a:path w="200659" h="212090">
                  <a:moveTo>
                    <a:pt x="103060" y="185940"/>
                  </a:moveTo>
                  <a:lnTo>
                    <a:pt x="40386" y="151536"/>
                  </a:lnTo>
                  <a:lnTo>
                    <a:pt x="40195" y="151688"/>
                  </a:lnTo>
                  <a:lnTo>
                    <a:pt x="42913" y="162369"/>
                  </a:lnTo>
                  <a:lnTo>
                    <a:pt x="43891" y="167449"/>
                  </a:lnTo>
                  <a:lnTo>
                    <a:pt x="44564" y="172516"/>
                  </a:lnTo>
                  <a:lnTo>
                    <a:pt x="45605" y="182524"/>
                  </a:lnTo>
                  <a:lnTo>
                    <a:pt x="45897" y="192443"/>
                  </a:lnTo>
                  <a:lnTo>
                    <a:pt x="45453" y="202285"/>
                  </a:lnTo>
                  <a:lnTo>
                    <a:pt x="44246" y="212013"/>
                  </a:lnTo>
                  <a:lnTo>
                    <a:pt x="58077" y="207848"/>
                  </a:lnTo>
                  <a:lnTo>
                    <a:pt x="71488" y="202730"/>
                  </a:lnTo>
                  <a:lnTo>
                    <a:pt x="84467" y="196684"/>
                  </a:lnTo>
                  <a:lnTo>
                    <a:pt x="96951" y="189763"/>
                  </a:lnTo>
                  <a:lnTo>
                    <a:pt x="103060" y="185940"/>
                  </a:lnTo>
                  <a:close/>
                </a:path>
                <a:path w="200659" h="212090">
                  <a:moveTo>
                    <a:pt x="151180" y="6908"/>
                  </a:moveTo>
                  <a:lnTo>
                    <a:pt x="137731" y="9931"/>
                  </a:lnTo>
                  <a:lnTo>
                    <a:pt x="123367" y="13614"/>
                  </a:lnTo>
                  <a:lnTo>
                    <a:pt x="108343" y="18008"/>
                  </a:lnTo>
                  <a:lnTo>
                    <a:pt x="92887" y="23177"/>
                  </a:lnTo>
                  <a:lnTo>
                    <a:pt x="93167" y="24333"/>
                  </a:lnTo>
                  <a:lnTo>
                    <a:pt x="97942" y="92532"/>
                  </a:lnTo>
                  <a:lnTo>
                    <a:pt x="112268" y="79552"/>
                  </a:lnTo>
                  <a:lnTo>
                    <a:pt x="126022" y="66776"/>
                  </a:lnTo>
                  <a:lnTo>
                    <a:pt x="151180" y="42684"/>
                  </a:lnTo>
                  <a:lnTo>
                    <a:pt x="151180" y="6908"/>
                  </a:lnTo>
                  <a:close/>
                </a:path>
                <a:path w="200659" h="212090">
                  <a:moveTo>
                    <a:pt x="171996" y="112814"/>
                  </a:moveTo>
                  <a:lnTo>
                    <a:pt x="95656" y="106159"/>
                  </a:lnTo>
                  <a:lnTo>
                    <a:pt x="83832" y="116446"/>
                  </a:lnTo>
                  <a:lnTo>
                    <a:pt x="59893" y="136359"/>
                  </a:lnTo>
                  <a:lnTo>
                    <a:pt x="47955" y="145783"/>
                  </a:lnTo>
                  <a:lnTo>
                    <a:pt x="109855" y="179743"/>
                  </a:lnTo>
                  <a:lnTo>
                    <a:pt x="110731" y="180746"/>
                  </a:lnTo>
                  <a:lnTo>
                    <a:pt x="149593" y="144894"/>
                  </a:lnTo>
                  <a:lnTo>
                    <a:pt x="168440" y="119037"/>
                  </a:lnTo>
                  <a:lnTo>
                    <a:pt x="171996" y="112814"/>
                  </a:lnTo>
                  <a:close/>
                </a:path>
                <a:path w="200659" h="212090">
                  <a:moveTo>
                    <a:pt x="193624" y="0"/>
                  </a:moveTo>
                  <a:lnTo>
                    <a:pt x="187515" y="749"/>
                  </a:lnTo>
                  <a:lnTo>
                    <a:pt x="179705" y="1828"/>
                  </a:lnTo>
                  <a:lnTo>
                    <a:pt x="170395" y="3302"/>
                  </a:lnTo>
                  <a:lnTo>
                    <a:pt x="159791" y="5194"/>
                  </a:lnTo>
                  <a:lnTo>
                    <a:pt x="159854" y="5461"/>
                  </a:lnTo>
                  <a:lnTo>
                    <a:pt x="159880" y="6045"/>
                  </a:lnTo>
                  <a:lnTo>
                    <a:pt x="159880" y="34163"/>
                  </a:lnTo>
                  <a:lnTo>
                    <a:pt x="171145" y="22974"/>
                  </a:lnTo>
                  <a:lnTo>
                    <a:pt x="180682" y="13335"/>
                  </a:lnTo>
                  <a:lnTo>
                    <a:pt x="193624" y="0"/>
                  </a:lnTo>
                  <a:close/>
                </a:path>
                <a:path w="200659" h="212090">
                  <a:moveTo>
                    <a:pt x="196075" y="48514"/>
                  </a:moveTo>
                  <a:lnTo>
                    <a:pt x="155028" y="51079"/>
                  </a:lnTo>
                  <a:lnTo>
                    <a:pt x="143446" y="62242"/>
                  </a:lnTo>
                  <a:lnTo>
                    <a:pt x="118122" y="85991"/>
                  </a:lnTo>
                  <a:lnTo>
                    <a:pt x="104622" y="98221"/>
                  </a:lnTo>
                  <a:lnTo>
                    <a:pt x="176504" y="104508"/>
                  </a:lnTo>
                  <a:lnTo>
                    <a:pt x="182791" y="91198"/>
                  </a:lnTo>
                  <a:lnTo>
                    <a:pt x="188175" y="77406"/>
                  </a:lnTo>
                  <a:lnTo>
                    <a:pt x="192620" y="63157"/>
                  </a:lnTo>
                  <a:lnTo>
                    <a:pt x="196075" y="48514"/>
                  </a:lnTo>
                  <a:close/>
                </a:path>
                <a:path w="200659" h="212090">
                  <a:moveTo>
                    <a:pt x="200291" y="5651"/>
                  </a:moveTo>
                  <a:lnTo>
                    <a:pt x="186728" y="19596"/>
                  </a:lnTo>
                  <a:lnTo>
                    <a:pt x="176580" y="29832"/>
                  </a:lnTo>
                  <a:lnTo>
                    <a:pt x="164541" y="41770"/>
                  </a:lnTo>
                  <a:lnTo>
                    <a:pt x="197027" y="39751"/>
                  </a:lnTo>
                  <a:lnTo>
                    <a:pt x="200291" y="8128"/>
                  </a:lnTo>
                  <a:lnTo>
                    <a:pt x="200291" y="5651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57654" y="287274"/>
              <a:ext cx="201033" cy="21252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805484" y="403973"/>
              <a:ext cx="1616075" cy="363220"/>
            </a:xfrm>
            <a:custGeom>
              <a:avLst/>
              <a:gdLst/>
              <a:ahLst/>
              <a:cxnLst/>
              <a:rect l="l" t="t" r="r" b="b"/>
              <a:pathLst>
                <a:path w="1616075" h="363220">
                  <a:moveTo>
                    <a:pt x="223113" y="260731"/>
                  </a:moveTo>
                  <a:lnTo>
                    <a:pt x="213664" y="215646"/>
                  </a:lnTo>
                  <a:lnTo>
                    <a:pt x="189966" y="186537"/>
                  </a:lnTo>
                  <a:lnTo>
                    <a:pt x="159029" y="167944"/>
                  </a:lnTo>
                  <a:lnTo>
                    <a:pt x="127850" y="154432"/>
                  </a:lnTo>
                  <a:lnTo>
                    <a:pt x="99009" y="140728"/>
                  </a:lnTo>
                  <a:lnTo>
                    <a:pt x="79032" y="127863"/>
                  </a:lnTo>
                  <a:lnTo>
                    <a:pt x="67437" y="113118"/>
                  </a:lnTo>
                  <a:lnTo>
                    <a:pt x="63677" y="93764"/>
                  </a:lnTo>
                  <a:lnTo>
                    <a:pt x="66763" y="77990"/>
                  </a:lnTo>
                  <a:lnTo>
                    <a:pt x="75577" y="65252"/>
                  </a:lnTo>
                  <a:lnTo>
                    <a:pt x="89484" y="56756"/>
                  </a:lnTo>
                  <a:lnTo>
                    <a:pt x="107797" y="53657"/>
                  </a:lnTo>
                  <a:lnTo>
                    <a:pt x="126961" y="57442"/>
                  </a:lnTo>
                  <a:lnTo>
                    <a:pt x="140385" y="66573"/>
                  </a:lnTo>
                  <a:lnTo>
                    <a:pt x="148551" y="77774"/>
                  </a:lnTo>
                  <a:lnTo>
                    <a:pt x="151917" y="87744"/>
                  </a:lnTo>
                  <a:lnTo>
                    <a:pt x="205054" y="81229"/>
                  </a:lnTo>
                  <a:lnTo>
                    <a:pt x="195580" y="50774"/>
                  </a:lnTo>
                  <a:lnTo>
                    <a:pt x="175044" y="24828"/>
                  </a:lnTo>
                  <a:lnTo>
                    <a:pt x="145211" y="6781"/>
                  </a:lnTo>
                  <a:lnTo>
                    <a:pt x="107797" y="0"/>
                  </a:lnTo>
                  <a:lnTo>
                    <a:pt x="69837" y="7188"/>
                  </a:lnTo>
                  <a:lnTo>
                    <a:pt x="39103" y="26962"/>
                  </a:lnTo>
                  <a:lnTo>
                    <a:pt x="18529" y="56692"/>
                  </a:lnTo>
                  <a:lnTo>
                    <a:pt x="11023" y="93764"/>
                  </a:lnTo>
                  <a:lnTo>
                    <a:pt x="20269" y="140106"/>
                  </a:lnTo>
                  <a:lnTo>
                    <a:pt x="43561" y="170040"/>
                  </a:lnTo>
                  <a:lnTo>
                    <a:pt x="74282" y="189166"/>
                  </a:lnTo>
                  <a:lnTo>
                    <a:pt x="133438" y="215265"/>
                  </a:lnTo>
                  <a:lnTo>
                    <a:pt x="153174" y="226453"/>
                  </a:lnTo>
                  <a:lnTo>
                    <a:pt x="165023" y="240372"/>
                  </a:lnTo>
                  <a:lnTo>
                    <a:pt x="168973" y="260731"/>
                  </a:lnTo>
                  <a:lnTo>
                    <a:pt x="165036" y="280606"/>
                  </a:lnTo>
                  <a:lnTo>
                    <a:pt x="153619" y="295960"/>
                  </a:lnTo>
                  <a:lnTo>
                    <a:pt x="135331" y="305866"/>
                  </a:lnTo>
                  <a:lnTo>
                    <a:pt x="110807" y="309372"/>
                  </a:lnTo>
                  <a:lnTo>
                    <a:pt x="81635" y="303390"/>
                  </a:lnTo>
                  <a:lnTo>
                    <a:pt x="64312" y="289636"/>
                  </a:lnTo>
                  <a:lnTo>
                    <a:pt x="55816" y="274472"/>
                  </a:lnTo>
                  <a:lnTo>
                    <a:pt x="53149" y="264236"/>
                  </a:lnTo>
                  <a:lnTo>
                    <a:pt x="0" y="269252"/>
                  </a:lnTo>
                  <a:lnTo>
                    <a:pt x="8991" y="303580"/>
                  </a:lnTo>
                  <a:lnTo>
                    <a:pt x="30581" y="333629"/>
                  </a:lnTo>
                  <a:lnTo>
                    <a:pt x="64592" y="354926"/>
                  </a:lnTo>
                  <a:lnTo>
                    <a:pt x="110807" y="363016"/>
                  </a:lnTo>
                  <a:lnTo>
                    <a:pt x="155219" y="355790"/>
                  </a:lnTo>
                  <a:lnTo>
                    <a:pt x="190842" y="335191"/>
                  </a:lnTo>
                  <a:lnTo>
                    <a:pt x="214528" y="302945"/>
                  </a:lnTo>
                  <a:lnTo>
                    <a:pt x="223113" y="260731"/>
                  </a:lnTo>
                  <a:close/>
                </a:path>
                <a:path w="1616075" h="363220">
                  <a:moveTo>
                    <a:pt x="304355" y="59728"/>
                  </a:moveTo>
                  <a:lnTo>
                    <a:pt x="250710" y="59728"/>
                  </a:lnTo>
                  <a:lnTo>
                    <a:pt x="250710" y="357009"/>
                  </a:lnTo>
                  <a:lnTo>
                    <a:pt x="304355" y="357009"/>
                  </a:lnTo>
                  <a:lnTo>
                    <a:pt x="304355" y="59728"/>
                  </a:lnTo>
                  <a:close/>
                </a:path>
                <a:path w="1616075" h="363220">
                  <a:moveTo>
                    <a:pt x="640791" y="6032"/>
                  </a:moveTo>
                  <a:lnTo>
                    <a:pt x="587146" y="6032"/>
                  </a:lnTo>
                  <a:lnTo>
                    <a:pt x="587146" y="276783"/>
                  </a:lnTo>
                  <a:lnTo>
                    <a:pt x="406641" y="6032"/>
                  </a:lnTo>
                  <a:lnTo>
                    <a:pt x="346976" y="6032"/>
                  </a:lnTo>
                  <a:lnTo>
                    <a:pt x="346976" y="357009"/>
                  </a:lnTo>
                  <a:lnTo>
                    <a:pt x="400634" y="357009"/>
                  </a:lnTo>
                  <a:lnTo>
                    <a:pt x="400634" y="86245"/>
                  </a:lnTo>
                  <a:lnTo>
                    <a:pt x="581634" y="357009"/>
                  </a:lnTo>
                  <a:lnTo>
                    <a:pt x="640791" y="357009"/>
                  </a:lnTo>
                  <a:lnTo>
                    <a:pt x="640791" y="6032"/>
                  </a:lnTo>
                  <a:close/>
                </a:path>
                <a:path w="1616075" h="363220">
                  <a:moveTo>
                    <a:pt x="904544" y="114820"/>
                  </a:moveTo>
                  <a:lnTo>
                    <a:pt x="895438" y="68427"/>
                  </a:lnTo>
                  <a:lnTo>
                    <a:pt x="888949" y="59664"/>
                  </a:lnTo>
                  <a:lnTo>
                    <a:pt x="870127" y="34290"/>
                  </a:lnTo>
                  <a:lnTo>
                    <a:pt x="850379" y="23507"/>
                  </a:lnTo>
                  <a:lnTo>
                    <a:pt x="850379" y="114820"/>
                  </a:lnTo>
                  <a:lnTo>
                    <a:pt x="845578" y="138671"/>
                  </a:lnTo>
                  <a:lnTo>
                    <a:pt x="831951" y="155943"/>
                  </a:lnTo>
                  <a:lnTo>
                    <a:pt x="810615" y="166446"/>
                  </a:lnTo>
                  <a:lnTo>
                    <a:pt x="782701" y="169976"/>
                  </a:lnTo>
                  <a:lnTo>
                    <a:pt x="737069" y="169976"/>
                  </a:lnTo>
                  <a:lnTo>
                    <a:pt x="737069" y="59664"/>
                  </a:lnTo>
                  <a:lnTo>
                    <a:pt x="782701" y="59664"/>
                  </a:lnTo>
                  <a:lnTo>
                    <a:pt x="810615" y="63207"/>
                  </a:lnTo>
                  <a:lnTo>
                    <a:pt x="831951" y="73710"/>
                  </a:lnTo>
                  <a:lnTo>
                    <a:pt x="845578" y="90982"/>
                  </a:lnTo>
                  <a:lnTo>
                    <a:pt x="850379" y="114820"/>
                  </a:lnTo>
                  <a:lnTo>
                    <a:pt x="850379" y="23507"/>
                  </a:lnTo>
                  <a:lnTo>
                    <a:pt x="831557" y="13220"/>
                  </a:lnTo>
                  <a:lnTo>
                    <a:pt x="782701" y="6019"/>
                  </a:lnTo>
                  <a:lnTo>
                    <a:pt x="683425" y="6019"/>
                  </a:lnTo>
                  <a:lnTo>
                    <a:pt x="683425" y="356997"/>
                  </a:lnTo>
                  <a:lnTo>
                    <a:pt x="737069" y="356997"/>
                  </a:lnTo>
                  <a:lnTo>
                    <a:pt x="737069" y="223621"/>
                  </a:lnTo>
                  <a:lnTo>
                    <a:pt x="782701" y="223621"/>
                  </a:lnTo>
                  <a:lnTo>
                    <a:pt x="831557" y="216433"/>
                  </a:lnTo>
                  <a:lnTo>
                    <a:pt x="870127" y="195364"/>
                  </a:lnTo>
                  <a:lnTo>
                    <a:pt x="888949" y="169976"/>
                  </a:lnTo>
                  <a:lnTo>
                    <a:pt x="895438" y="161226"/>
                  </a:lnTo>
                  <a:lnTo>
                    <a:pt x="904544" y="114820"/>
                  </a:lnTo>
                  <a:close/>
                </a:path>
                <a:path w="1616075" h="363220">
                  <a:moveTo>
                    <a:pt x="1131671" y="308292"/>
                  </a:moveTo>
                  <a:lnTo>
                    <a:pt x="988275" y="308292"/>
                  </a:lnTo>
                  <a:lnTo>
                    <a:pt x="988275" y="201612"/>
                  </a:lnTo>
                  <a:lnTo>
                    <a:pt x="1122654" y="201612"/>
                  </a:lnTo>
                  <a:lnTo>
                    <a:pt x="1122654" y="153352"/>
                  </a:lnTo>
                  <a:lnTo>
                    <a:pt x="988275" y="153352"/>
                  </a:lnTo>
                  <a:lnTo>
                    <a:pt x="988275" y="55562"/>
                  </a:lnTo>
                  <a:lnTo>
                    <a:pt x="1127150" y="55562"/>
                  </a:lnTo>
                  <a:lnTo>
                    <a:pt x="1127150" y="6032"/>
                  </a:lnTo>
                  <a:lnTo>
                    <a:pt x="934618" y="6032"/>
                  </a:lnTo>
                  <a:lnTo>
                    <a:pt x="934618" y="55562"/>
                  </a:lnTo>
                  <a:lnTo>
                    <a:pt x="934618" y="153352"/>
                  </a:lnTo>
                  <a:lnTo>
                    <a:pt x="934618" y="201612"/>
                  </a:lnTo>
                  <a:lnTo>
                    <a:pt x="934618" y="308292"/>
                  </a:lnTo>
                  <a:lnTo>
                    <a:pt x="934618" y="356552"/>
                  </a:lnTo>
                  <a:lnTo>
                    <a:pt x="1131671" y="356552"/>
                  </a:lnTo>
                  <a:lnTo>
                    <a:pt x="1131671" y="308292"/>
                  </a:lnTo>
                  <a:close/>
                </a:path>
                <a:path w="1616075" h="363220">
                  <a:moveTo>
                    <a:pt x="1386370" y="6337"/>
                  </a:moveTo>
                  <a:lnTo>
                    <a:pt x="1159243" y="6337"/>
                  </a:lnTo>
                  <a:lnTo>
                    <a:pt x="1159243" y="59677"/>
                  </a:lnTo>
                  <a:lnTo>
                    <a:pt x="1245984" y="59677"/>
                  </a:lnTo>
                  <a:lnTo>
                    <a:pt x="1245984" y="356857"/>
                  </a:lnTo>
                  <a:lnTo>
                    <a:pt x="1299629" y="356857"/>
                  </a:lnTo>
                  <a:lnTo>
                    <a:pt x="1299629" y="59677"/>
                  </a:lnTo>
                  <a:lnTo>
                    <a:pt x="1386370" y="59677"/>
                  </a:lnTo>
                  <a:lnTo>
                    <a:pt x="1386370" y="6337"/>
                  </a:lnTo>
                  <a:close/>
                </a:path>
                <a:path w="1616075" h="363220">
                  <a:moveTo>
                    <a:pt x="1616011" y="308292"/>
                  </a:moveTo>
                  <a:lnTo>
                    <a:pt x="1472615" y="308292"/>
                  </a:lnTo>
                  <a:lnTo>
                    <a:pt x="1472615" y="201612"/>
                  </a:lnTo>
                  <a:lnTo>
                    <a:pt x="1606994" y="201612"/>
                  </a:lnTo>
                  <a:lnTo>
                    <a:pt x="1606994" y="153352"/>
                  </a:lnTo>
                  <a:lnTo>
                    <a:pt x="1472615" y="153352"/>
                  </a:lnTo>
                  <a:lnTo>
                    <a:pt x="1472615" y="55562"/>
                  </a:lnTo>
                  <a:lnTo>
                    <a:pt x="1611503" y="55562"/>
                  </a:lnTo>
                  <a:lnTo>
                    <a:pt x="1611503" y="6032"/>
                  </a:lnTo>
                  <a:lnTo>
                    <a:pt x="1418971" y="6032"/>
                  </a:lnTo>
                  <a:lnTo>
                    <a:pt x="1418971" y="55562"/>
                  </a:lnTo>
                  <a:lnTo>
                    <a:pt x="1418971" y="153352"/>
                  </a:lnTo>
                  <a:lnTo>
                    <a:pt x="1418971" y="201612"/>
                  </a:lnTo>
                  <a:lnTo>
                    <a:pt x="1418971" y="308292"/>
                  </a:lnTo>
                  <a:lnTo>
                    <a:pt x="1418971" y="356552"/>
                  </a:lnTo>
                  <a:lnTo>
                    <a:pt x="1616011" y="356552"/>
                  </a:lnTo>
                  <a:lnTo>
                    <a:pt x="1616011" y="308292"/>
                  </a:lnTo>
                  <a:close/>
                </a:path>
              </a:pathLst>
            </a:custGeom>
            <a:solidFill>
              <a:srgbClr val="6364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56170" y="410083"/>
              <a:ext cx="53975" cy="53975"/>
            </a:xfrm>
            <a:custGeom>
              <a:avLst/>
              <a:gdLst/>
              <a:ahLst/>
              <a:cxnLst/>
              <a:rect l="l" t="t" r="r" b="b"/>
              <a:pathLst>
                <a:path w="53975" h="53975">
                  <a:moveTo>
                    <a:pt x="53619" y="0"/>
                  </a:moveTo>
                  <a:lnTo>
                    <a:pt x="0" y="0"/>
                  </a:lnTo>
                  <a:lnTo>
                    <a:pt x="0" y="53619"/>
                  </a:lnTo>
                  <a:lnTo>
                    <a:pt x="53619" y="53619"/>
                  </a:lnTo>
                  <a:lnTo>
                    <a:pt x="53619" y="0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488655" y="574141"/>
              <a:ext cx="53975" cy="53975"/>
            </a:xfrm>
            <a:custGeom>
              <a:avLst/>
              <a:gdLst/>
              <a:ahLst/>
              <a:cxnLst/>
              <a:rect l="l" t="t" r="r" b="b"/>
              <a:pathLst>
                <a:path w="53975" h="53975">
                  <a:moveTo>
                    <a:pt x="53644" y="0"/>
                  </a:moveTo>
                  <a:lnTo>
                    <a:pt x="0" y="0"/>
                  </a:lnTo>
                  <a:lnTo>
                    <a:pt x="0" y="53644"/>
                  </a:lnTo>
                  <a:lnTo>
                    <a:pt x="53644" y="53644"/>
                  </a:lnTo>
                  <a:lnTo>
                    <a:pt x="53644" y="0"/>
                  </a:lnTo>
                  <a:close/>
                </a:path>
              </a:pathLst>
            </a:custGeom>
            <a:solidFill>
              <a:srgbClr val="62CD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224519" y="556895"/>
              <a:ext cx="53975" cy="49530"/>
            </a:xfrm>
            <a:custGeom>
              <a:avLst/>
              <a:gdLst/>
              <a:ahLst/>
              <a:cxnLst/>
              <a:rect l="l" t="t" r="r" b="b"/>
              <a:pathLst>
                <a:path w="53975" h="49529">
                  <a:moveTo>
                    <a:pt x="53581" y="0"/>
                  </a:moveTo>
                  <a:lnTo>
                    <a:pt x="0" y="0"/>
                  </a:lnTo>
                  <a:lnTo>
                    <a:pt x="0" y="49149"/>
                  </a:lnTo>
                  <a:lnTo>
                    <a:pt x="53581" y="49149"/>
                  </a:lnTo>
                  <a:lnTo>
                    <a:pt x="53581" y="0"/>
                  </a:lnTo>
                  <a:close/>
                </a:path>
              </a:pathLst>
            </a:custGeom>
            <a:solidFill>
              <a:srgbClr val="CB2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2025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body" idx="1"/>
          </p:nvPr>
        </p:nvSpPr>
        <p:spPr>
          <a:xfrm>
            <a:off x="452239" y="1476449"/>
            <a:ext cx="12333605" cy="727763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  <a:tabLst>
                <a:tab pos="539750" algn="l"/>
              </a:tabLst>
            </a:pPr>
            <a:r>
              <a:rPr lang="pt-BR" spc="-10" dirty="0"/>
              <a:t>4. Tópico 4</a:t>
            </a:r>
            <a:endParaRPr spc="-1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8893871"/>
            <a:ext cx="13004800" cy="859790"/>
            <a:chOff x="0" y="8893871"/>
            <a:chExt cx="13004800" cy="859790"/>
          </a:xfrm>
        </p:grpSpPr>
        <p:sp>
          <p:nvSpPr>
            <p:cNvPr id="3" name="object 3"/>
            <p:cNvSpPr/>
            <p:nvPr/>
          </p:nvSpPr>
          <p:spPr>
            <a:xfrm>
              <a:off x="0" y="8893871"/>
              <a:ext cx="13004800" cy="859790"/>
            </a:xfrm>
            <a:custGeom>
              <a:avLst/>
              <a:gdLst/>
              <a:ahLst/>
              <a:cxnLst/>
              <a:rect l="l" t="t" r="r" b="b"/>
              <a:pathLst>
                <a:path w="13004800" h="859790">
                  <a:moveTo>
                    <a:pt x="0" y="314960"/>
                  </a:moveTo>
                  <a:lnTo>
                    <a:pt x="0" y="859790"/>
                  </a:lnTo>
                  <a:lnTo>
                    <a:pt x="13004800" y="859790"/>
                  </a:lnTo>
                  <a:lnTo>
                    <a:pt x="13004800" y="781050"/>
                  </a:lnTo>
                  <a:lnTo>
                    <a:pt x="13001625" y="781050"/>
                  </a:lnTo>
                  <a:lnTo>
                    <a:pt x="13001625" y="504190"/>
                  </a:lnTo>
                  <a:lnTo>
                    <a:pt x="3938132" y="504190"/>
                  </a:lnTo>
                  <a:lnTo>
                    <a:pt x="3837439" y="501650"/>
                  </a:lnTo>
                  <a:lnTo>
                    <a:pt x="3787136" y="499110"/>
                  </a:lnTo>
                  <a:lnTo>
                    <a:pt x="3636313" y="487680"/>
                  </a:lnTo>
                  <a:lnTo>
                    <a:pt x="3535765" y="477520"/>
                  </a:lnTo>
                  <a:lnTo>
                    <a:pt x="3334413" y="452120"/>
                  </a:lnTo>
                  <a:lnTo>
                    <a:pt x="3081654" y="414020"/>
                  </a:lnTo>
                  <a:lnTo>
                    <a:pt x="3033012" y="405130"/>
                  </a:lnTo>
                  <a:lnTo>
                    <a:pt x="2837570" y="374650"/>
                  </a:lnTo>
                  <a:lnTo>
                    <a:pt x="2788460" y="365760"/>
                  </a:lnTo>
                  <a:lnTo>
                    <a:pt x="2689895" y="350520"/>
                  </a:lnTo>
                  <a:lnTo>
                    <a:pt x="2640427" y="344170"/>
                  </a:lnTo>
                  <a:lnTo>
                    <a:pt x="2590827" y="336550"/>
                  </a:lnTo>
                  <a:lnTo>
                    <a:pt x="2551037" y="331470"/>
                  </a:lnTo>
                  <a:lnTo>
                    <a:pt x="371348" y="331470"/>
                  </a:lnTo>
                  <a:lnTo>
                    <a:pt x="208665" y="327660"/>
                  </a:lnTo>
                  <a:lnTo>
                    <a:pt x="101954" y="322580"/>
                  </a:lnTo>
                  <a:lnTo>
                    <a:pt x="0" y="314960"/>
                  </a:lnTo>
                  <a:close/>
                </a:path>
                <a:path w="13004800" h="859790">
                  <a:moveTo>
                    <a:pt x="5520750" y="342900"/>
                  </a:moveTo>
                  <a:lnTo>
                    <a:pt x="5372045" y="342900"/>
                  </a:lnTo>
                  <a:lnTo>
                    <a:pt x="5226221" y="346710"/>
                  </a:lnTo>
                  <a:lnTo>
                    <a:pt x="5178389" y="349250"/>
                  </a:lnTo>
                  <a:lnTo>
                    <a:pt x="5084064" y="356870"/>
                  </a:lnTo>
                  <a:lnTo>
                    <a:pt x="4978493" y="369570"/>
                  </a:lnTo>
                  <a:lnTo>
                    <a:pt x="4878314" y="384810"/>
                  </a:lnTo>
                  <a:lnTo>
                    <a:pt x="4734443" y="411480"/>
                  </a:lnTo>
                  <a:lnTo>
                    <a:pt x="4687344" y="421640"/>
                  </a:lnTo>
                  <a:lnTo>
                    <a:pt x="4640321" y="430530"/>
                  </a:lnTo>
                  <a:lnTo>
                    <a:pt x="4593162" y="440690"/>
                  </a:lnTo>
                  <a:lnTo>
                    <a:pt x="4448745" y="467360"/>
                  </a:lnTo>
                  <a:lnTo>
                    <a:pt x="4347899" y="482600"/>
                  </a:lnTo>
                  <a:lnTo>
                    <a:pt x="4295469" y="487680"/>
                  </a:lnTo>
                  <a:lnTo>
                    <a:pt x="4241419" y="494030"/>
                  </a:lnTo>
                  <a:lnTo>
                    <a:pt x="4190703" y="497840"/>
                  </a:lnTo>
                  <a:lnTo>
                    <a:pt x="4089495" y="502920"/>
                  </a:lnTo>
                  <a:lnTo>
                    <a:pt x="4038988" y="504190"/>
                  </a:lnTo>
                  <a:lnTo>
                    <a:pt x="13001625" y="504190"/>
                  </a:lnTo>
                  <a:lnTo>
                    <a:pt x="13001625" y="363220"/>
                  </a:lnTo>
                  <a:lnTo>
                    <a:pt x="6229685" y="363220"/>
                  </a:lnTo>
                  <a:lnTo>
                    <a:pt x="6179238" y="361950"/>
                  </a:lnTo>
                  <a:lnTo>
                    <a:pt x="6128646" y="361950"/>
                  </a:lnTo>
                  <a:lnTo>
                    <a:pt x="6027139" y="359410"/>
                  </a:lnTo>
                  <a:lnTo>
                    <a:pt x="5976284" y="356870"/>
                  </a:lnTo>
                  <a:lnTo>
                    <a:pt x="5874513" y="354330"/>
                  </a:lnTo>
                  <a:lnTo>
                    <a:pt x="5772857" y="350520"/>
                  </a:lnTo>
                  <a:lnTo>
                    <a:pt x="5722145" y="347980"/>
                  </a:lnTo>
                  <a:lnTo>
                    <a:pt x="5520750" y="342900"/>
                  </a:lnTo>
                  <a:close/>
                </a:path>
                <a:path w="13004800" h="859790">
                  <a:moveTo>
                    <a:pt x="9163386" y="0"/>
                  </a:moveTo>
                  <a:lnTo>
                    <a:pt x="8960625" y="0"/>
                  </a:lnTo>
                  <a:lnTo>
                    <a:pt x="8809821" y="3810"/>
                  </a:lnTo>
                  <a:lnTo>
                    <a:pt x="8660364" y="11430"/>
                  </a:lnTo>
                  <a:lnTo>
                    <a:pt x="8561590" y="19050"/>
                  </a:lnTo>
                  <a:lnTo>
                    <a:pt x="8455311" y="29210"/>
                  </a:lnTo>
                  <a:lnTo>
                    <a:pt x="8301596" y="48260"/>
                  </a:lnTo>
                  <a:lnTo>
                    <a:pt x="8251698" y="55880"/>
                  </a:lnTo>
                  <a:lnTo>
                    <a:pt x="8198139" y="63500"/>
                  </a:lnTo>
                  <a:lnTo>
                    <a:pt x="8092926" y="81280"/>
                  </a:lnTo>
                  <a:lnTo>
                    <a:pt x="8041170" y="91440"/>
                  </a:lnTo>
                  <a:lnTo>
                    <a:pt x="7989911" y="100330"/>
                  </a:lnTo>
                  <a:lnTo>
                    <a:pt x="7888684" y="120650"/>
                  </a:lnTo>
                  <a:lnTo>
                    <a:pt x="7838612" y="132080"/>
                  </a:lnTo>
                  <a:lnTo>
                    <a:pt x="7739297" y="152400"/>
                  </a:lnTo>
                  <a:lnTo>
                    <a:pt x="7689951" y="163830"/>
                  </a:lnTo>
                  <a:lnTo>
                    <a:pt x="7640744" y="173990"/>
                  </a:lnTo>
                  <a:lnTo>
                    <a:pt x="7542544" y="196850"/>
                  </a:lnTo>
                  <a:lnTo>
                    <a:pt x="7493448" y="207010"/>
                  </a:lnTo>
                  <a:lnTo>
                    <a:pt x="7444286" y="218440"/>
                  </a:lnTo>
                  <a:lnTo>
                    <a:pt x="7295896" y="248920"/>
                  </a:lnTo>
                  <a:lnTo>
                    <a:pt x="7249267" y="259080"/>
                  </a:lnTo>
                  <a:lnTo>
                    <a:pt x="7059542" y="294640"/>
                  </a:lnTo>
                  <a:lnTo>
                    <a:pt x="6912713" y="317500"/>
                  </a:lnTo>
                  <a:lnTo>
                    <a:pt x="6760747" y="336550"/>
                  </a:lnTo>
                  <a:lnTo>
                    <a:pt x="6656025" y="346710"/>
                  </a:lnTo>
                  <a:lnTo>
                    <a:pt x="6548187" y="354330"/>
                  </a:lnTo>
                  <a:lnTo>
                    <a:pt x="6379857" y="361950"/>
                  </a:lnTo>
                  <a:lnTo>
                    <a:pt x="6330023" y="361950"/>
                  </a:lnTo>
                  <a:lnTo>
                    <a:pt x="6279956" y="363220"/>
                  </a:lnTo>
                  <a:lnTo>
                    <a:pt x="13001625" y="363220"/>
                  </a:lnTo>
                  <a:lnTo>
                    <a:pt x="13001625" y="320040"/>
                  </a:lnTo>
                  <a:lnTo>
                    <a:pt x="12607128" y="320040"/>
                  </a:lnTo>
                  <a:lnTo>
                    <a:pt x="12405282" y="314960"/>
                  </a:lnTo>
                  <a:lnTo>
                    <a:pt x="12354500" y="312420"/>
                  </a:lnTo>
                  <a:lnTo>
                    <a:pt x="12303619" y="311150"/>
                  </a:lnTo>
                  <a:lnTo>
                    <a:pt x="12252653" y="307340"/>
                  </a:lnTo>
                  <a:lnTo>
                    <a:pt x="12150526" y="302260"/>
                  </a:lnTo>
                  <a:lnTo>
                    <a:pt x="11894748" y="283210"/>
                  </a:lnTo>
                  <a:lnTo>
                    <a:pt x="11538414" y="247650"/>
                  </a:lnTo>
                  <a:lnTo>
                    <a:pt x="11437593" y="234950"/>
                  </a:lnTo>
                  <a:lnTo>
                    <a:pt x="11387421" y="229870"/>
                  </a:lnTo>
                  <a:lnTo>
                    <a:pt x="10796131" y="152400"/>
                  </a:lnTo>
                  <a:lnTo>
                    <a:pt x="10745879" y="144780"/>
                  </a:lnTo>
                  <a:lnTo>
                    <a:pt x="10695433" y="138430"/>
                  </a:lnTo>
                  <a:lnTo>
                    <a:pt x="10644805" y="130810"/>
                  </a:lnTo>
                  <a:lnTo>
                    <a:pt x="10238200" y="80010"/>
                  </a:lnTo>
                  <a:lnTo>
                    <a:pt x="10187322" y="74930"/>
                  </a:lnTo>
                  <a:lnTo>
                    <a:pt x="10136358" y="68580"/>
                  </a:lnTo>
                  <a:lnTo>
                    <a:pt x="10085318" y="63500"/>
                  </a:lnTo>
                  <a:lnTo>
                    <a:pt x="10034209" y="57150"/>
                  </a:lnTo>
                  <a:lnTo>
                    <a:pt x="9880562" y="41910"/>
                  </a:lnTo>
                  <a:lnTo>
                    <a:pt x="9829269" y="38100"/>
                  </a:lnTo>
                  <a:lnTo>
                    <a:pt x="9777950" y="33020"/>
                  </a:lnTo>
                  <a:lnTo>
                    <a:pt x="9521295" y="13970"/>
                  </a:lnTo>
                  <a:lnTo>
                    <a:pt x="9367565" y="6350"/>
                  </a:lnTo>
                  <a:lnTo>
                    <a:pt x="9316418" y="5080"/>
                  </a:lnTo>
                  <a:lnTo>
                    <a:pt x="9265333" y="2540"/>
                  </a:lnTo>
                  <a:lnTo>
                    <a:pt x="9163386" y="0"/>
                  </a:lnTo>
                  <a:close/>
                </a:path>
                <a:path w="13004800" h="859790">
                  <a:moveTo>
                    <a:pt x="1831066" y="274320"/>
                  </a:moveTo>
                  <a:lnTo>
                    <a:pt x="1780476" y="274320"/>
                  </a:lnTo>
                  <a:lnTo>
                    <a:pt x="1729991" y="275590"/>
                  </a:lnTo>
                  <a:lnTo>
                    <a:pt x="1679602" y="275590"/>
                  </a:lnTo>
                  <a:lnTo>
                    <a:pt x="1579072" y="278130"/>
                  </a:lnTo>
                  <a:lnTo>
                    <a:pt x="1478806" y="283210"/>
                  </a:lnTo>
                  <a:lnTo>
                    <a:pt x="1428749" y="284480"/>
                  </a:lnTo>
                  <a:lnTo>
                    <a:pt x="1378730" y="287020"/>
                  </a:lnTo>
                  <a:lnTo>
                    <a:pt x="1328738" y="290830"/>
                  </a:lnTo>
                  <a:lnTo>
                    <a:pt x="1228799" y="295910"/>
                  </a:lnTo>
                  <a:lnTo>
                    <a:pt x="1178833" y="299720"/>
                  </a:lnTo>
                  <a:lnTo>
                    <a:pt x="1078858" y="306070"/>
                  </a:lnTo>
                  <a:lnTo>
                    <a:pt x="978764" y="311150"/>
                  </a:lnTo>
                  <a:lnTo>
                    <a:pt x="928647" y="314960"/>
                  </a:lnTo>
                  <a:lnTo>
                    <a:pt x="727494" y="325120"/>
                  </a:lnTo>
                  <a:lnTo>
                    <a:pt x="676986" y="326390"/>
                  </a:lnTo>
                  <a:lnTo>
                    <a:pt x="626371" y="328930"/>
                  </a:lnTo>
                  <a:lnTo>
                    <a:pt x="524780" y="331470"/>
                  </a:lnTo>
                  <a:lnTo>
                    <a:pt x="2551037" y="331470"/>
                  </a:lnTo>
                  <a:lnTo>
                    <a:pt x="2541089" y="330200"/>
                  </a:lnTo>
                  <a:lnTo>
                    <a:pt x="2491205" y="322580"/>
                  </a:lnTo>
                  <a:lnTo>
                    <a:pt x="2390978" y="309880"/>
                  </a:lnTo>
                  <a:lnTo>
                    <a:pt x="2239388" y="294640"/>
                  </a:lnTo>
                  <a:lnTo>
                    <a:pt x="2086145" y="283210"/>
                  </a:lnTo>
                  <a:lnTo>
                    <a:pt x="1983561" y="278130"/>
                  </a:lnTo>
                  <a:lnTo>
                    <a:pt x="1831066" y="274320"/>
                  </a:lnTo>
                  <a:close/>
                </a:path>
                <a:path w="13004800" h="859790">
                  <a:moveTo>
                    <a:pt x="13001625" y="311150"/>
                  </a:moveTo>
                  <a:lnTo>
                    <a:pt x="12904441" y="316230"/>
                  </a:lnTo>
                  <a:lnTo>
                    <a:pt x="12806219" y="318770"/>
                  </a:lnTo>
                  <a:lnTo>
                    <a:pt x="12756756" y="318770"/>
                  </a:lnTo>
                  <a:lnTo>
                    <a:pt x="12707076" y="320040"/>
                  </a:lnTo>
                  <a:lnTo>
                    <a:pt x="13001625" y="320040"/>
                  </a:lnTo>
                  <a:lnTo>
                    <a:pt x="13001625" y="311150"/>
                  </a:lnTo>
                  <a:close/>
                </a:path>
              </a:pathLst>
            </a:custGeom>
            <a:solidFill>
              <a:srgbClr val="23B4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8968799"/>
              <a:ext cx="13004800" cy="784860"/>
            </a:xfrm>
            <a:custGeom>
              <a:avLst/>
              <a:gdLst/>
              <a:ahLst/>
              <a:cxnLst/>
              <a:rect l="l" t="t" r="r" b="b"/>
              <a:pathLst>
                <a:path w="13004800" h="784859">
                  <a:moveTo>
                    <a:pt x="38613" y="256539"/>
                  </a:moveTo>
                  <a:lnTo>
                    <a:pt x="0" y="256539"/>
                  </a:lnTo>
                  <a:lnTo>
                    <a:pt x="0" y="784860"/>
                  </a:lnTo>
                  <a:lnTo>
                    <a:pt x="13004800" y="784860"/>
                  </a:lnTo>
                  <a:lnTo>
                    <a:pt x="13004800" y="706119"/>
                  </a:lnTo>
                  <a:lnTo>
                    <a:pt x="13001625" y="706119"/>
                  </a:lnTo>
                  <a:lnTo>
                    <a:pt x="13001625" y="491489"/>
                  </a:lnTo>
                  <a:lnTo>
                    <a:pt x="1689517" y="491489"/>
                  </a:lnTo>
                  <a:lnTo>
                    <a:pt x="1641138" y="490219"/>
                  </a:lnTo>
                  <a:lnTo>
                    <a:pt x="1592809" y="486409"/>
                  </a:lnTo>
                  <a:lnTo>
                    <a:pt x="1544520" y="483869"/>
                  </a:lnTo>
                  <a:lnTo>
                    <a:pt x="1448019" y="473709"/>
                  </a:lnTo>
                  <a:lnTo>
                    <a:pt x="1351548" y="461009"/>
                  </a:lnTo>
                  <a:lnTo>
                    <a:pt x="1255020" y="445769"/>
                  </a:lnTo>
                  <a:lnTo>
                    <a:pt x="1206708" y="436880"/>
                  </a:lnTo>
                  <a:lnTo>
                    <a:pt x="1158350" y="429259"/>
                  </a:lnTo>
                  <a:lnTo>
                    <a:pt x="1109934" y="419100"/>
                  </a:lnTo>
                  <a:lnTo>
                    <a:pt x="1061450" y="410209"/>
                  </a:lnTo>
                  <a:lnTo>
                    <a:pt x="964233" y="389889"/>
                  </a:lnTo>
                  <a:lnTo>
                    <a:pt x="866614" y="370839"/>
                  </a:lnTo>
                  <a:lnTo>
                    <a:pt x="719240" y="340359"/>
                  </a:lnTo>
                  <a:lnTo>
                    <a:pt x="520522" y="304800"/>
                  </a:lnTo>
                  <a:lnTo>
                    <a:pt x="369440" y="281939"/>
                  </a:lnTo>
                  <a:lnTo>
                    <a:pt x="318633" y="275589"/>
                  </a:lnTo>
                  <a:lnTo>
                    <a:pt x="267584" y="270509"/>
                  </a:lnTo>
                  <a:lnTo>
                    <a:pt x="164719" y="262889"/>
                  </a:lnTo>
                  <a:lnTo>
                    <a:pt x="80533" y="257809"/>
                  </a:lnTo>
                  <a:lnTo>
                    <a:pt x="38613" y="256539"/>
                  </a:lnTo>
                  <a:close/>
                </a:path>
                <a:path w="13004800" h="784859">
                  <a:moveTo>
                    <a:pt x="2920782" y="334009"/>
                  </a:moveTo>
                  <a:lnTo>
                    <a:pt x="2815275" y="334009"/>
                  </a:lnTo>
                  <a:lnTo>
                    <a:pt x="2763203" y="335280"/>
                  </a:lnTo>
                  <a:lnTo>
                    <a:pt x="2711658" y="337819"/>
                  </a:lnTo>
                  <a:lnTo>
                    <a:pt x="2660691" y="341630"/>
                  </a:lnTo>
                  <a:lnTo>
                    <a:pt x="2610358" y="346709"/>
                  </a:lnTo>
                  <a:lnTo>
                    <a:pt x="2507957" y="361950"/>
                  </a:lnTo>
                  <a:lnTo>
                    <a:pt x="2364606" y="392430"/>
                  </a:lnTo>
                  <a:lnTo>
                    <a:pt x="2179972" y="438150"/>
                  </a:lnTo>
                  <a:lnTo>
                    <a:pt x="2085027" y="458469"/>
                  </a:lnTo>
                  <a:lnTo>
                    <a:pt x="2035845" y="467359"/>
                  </a:lnTo>
                  <a:lnTo>
                    <a:pt x="1985122" y="474980"/>
                  </a:lnTo>
                  <a:lnTo>
                    <a:pt x="1932559" y="481330"/>
                  </a:lnTo>
                  <a:lnTo>
                    <a:pt x="1883762" y="486409"/>
                  </a:lnTo>
                  <a:lnTo>
                    <a:pt x="1786473" y="491489"/>
                  </a:lnTo>
                  <a:lnTo>
                    <a:pt x="13001625" y="491489"/>
                  </a:lnTo>
                  <a:lnTo>
                    <a:pt x="13001625" y="355600"/>
                  </a:lnTo>
                  <a:lnTo>
                    <a:pt x="3496407" y="355600"/>
                  </a:lnTo>
                  <a:lnTo>
                    <a:pt x="3392921" y="353059"/>
                  </a:lnTo>
                  <a:lnTo>
                    <a:pt x="3133346" y="340359"/>
                  </a:lnTo>
                  <a:lnTo>
                    <a:pt x="3081655" y="339089"/>
                  </a:lnTo>
                  <a:lnTo>
                    <a:pt x="3027753" y="336550"/>
                  </a:lnTo>
                  <a:lnTo>
                    <a:pt x="2920782" y="334009"/>
                  </a:lnTo>
                  <a:close/>
                </a:path>
                <a:path w="13004800" h="784859">
                  <a:moveTo>
                    <a:pt x="5799708" y="0"/>
                  </a:moveTo>
                  <a:lnTo>
                    <a:pt x="5749838" y="0"/>
                  </a:lnTo>
                  <a:lnTo>
                    <a:pt x="5601092" y="3809"/>
                  </a:lnTo>
                  <a:lnTo>
                    <a:pt x="5551839" y="6350"/>
                  </a:lnTo>
                  <a:lnTo>
                    <a:pt x="5453904" y="13969"/>
                  </a:lnTo>
                  <a:lnTo>
                    <a:pt x="5351713" y="24129"/>
                  </a:lnTo>
                  <a:lnTo>
                    <a:pt x="5196687" y="46989"/>
                  </a:lnTo>
                  <a:lnTo>
                    <a:pt x="5146664" y="55879"/>
                  </a:lnTo>
                  <a:lnTo>
                    <a:pt x="4953198" y="96519"/>
                  </a:lnTo>
                  <a:lnTo>
                    <a:pt x="4859579" y="119379"/>
                  </a:lnTo>
                  <a:lnTo>
                    <a:pt x="4813332" y="132079"/>
                  </a:lnTo>
                  <a:lnTo>
                    <a:pt x="4767380" y="143509"/>
                  </a:lnTo>
                  <a:lnTo>
                    <a:pt x="4676109" y="168909"/>
                  </a:lnTo>
                  <a:lnTo>
                    <a:pt x="4585275" y="193039"/>
                  </a:lnTo>
                  <a:lnTo>
                    <a:pt x="4539869" y="205739"/>
                  </a:lnTo>
                  <a:lnTo>
                    <a:pt x="4494386" y="217169"/>
                  </a:lnTo>
                  <a:lnTo>
                    <a:pt x="4448768" y="229869"/>
                  </a:lnTo>
                  <a:lnTo>
                    <a:pt x="4263695" y="275589"/>
                  </a:lnTo>
                  <a:lnTo>
                    <a:pt x="4168740" y="295909"/>
                  </a:lnTo>
                  <a:lnTo>
                    <a:pt x="4071517" y="313689"/>
                  </a:lnTo>
                  <a:lnTo>
                    <a:pt x="3971534" y="328930"/>
                  </a:lnTo>
                  <a:lnTo>
                    <a:pt x="3868299" y="341630"/>
                  </a:lnTo>
                  <a:lnTo>
                    <a:pt x="3815309" y="346709"/>
                  </a:lnTo>
                  <a:lnTo>
                    <a:pt x="3761321" y="350519"/>
                  </a:lnTo>
                  <a:lnTo>
                    <a:pt x="3650107" y="355600"/>
                  </a:lnTo>
                  <a:lnTo>
                    <a:pt x="13001625" y="355600"/>
                  </a:lnTo>
                  <a:lnTo>
                    <a:pt x="13001625" y="330200"/>
                  </a:lnTo>
                  <a:lnTo>
                    <a:pt x="8638107" y="330200"/>
                  </a:lnTo>
                  <a:lnTo>
                    <a:pt x="8587251" y="328930"/>
                  </a:lnTo>
                  <a:lnTo>
                    <a:pt x="8536209" y="326389"/>
                  </a:lnTo>
                  <a:lnTo>
                    <a:pt x="8485006" y="325119"/>
                  </a:lnTo>
                  <a:lnTo>
                    <a:pt x="8433665" y="321309"/>
                  </a:lnTo>
                  <a:lnTo>
                    <a:pt x="8382208" y="318769"/>
                  </a:lnTo>
                  <a:lnTo>
                    <a:pt x="8279041" y="311150"/>
                  </a:lnTo>
                  <a:lnTo>
                    <a:pt x="8072340" y="290830"/>
                  </a:lnTo>
                  <a:lnTo>
                    <a:pt x="7866387" y="265430"/>
                  </a:lnTo>
                  <a:lnTo>
                    <a:pt x="7562103" y="219709"/>
                  </a:lnTo>
                  <a:lnTo>
                    <a:pt x="7512228" y="210819"/>
                  </a:lnTo>
                  <a:lnTo>
                    <a:pt x="7462654" y="203200"/>
                  </a:lnTo>
                  <a:lnTo>
                    <a:pt x="7413405" y="194309"/>
                  </a:lnTo>
                  <a:lnTo>
                    <a:pt x="7364504" y="186689"/>
                  </a:lnTo>
                  <a:lnTo>
                    <a:pt x="7302627" y="175259"/>
                  </a:lnTo>
                  <a:lnTo>
                    <a:pt x="7295908" y="175259"/>
                  </a:lnTo>
                  <a:lnTo>
                    <a:pt x="7199579" y="157479"/>
                  </a:lnTo>
                  <a:lnTo>
                    <a:pt x="7151061" y="149859"/>
                  </a:lnTo>
                  <a:lnTo>
                    <a:pt x="7102324" y="140969"/>
                  </a:lnTo>
                  <a:lnTo>
                    <a:pt x="7053380" y="133350"/>
                  </a:lnTo>
                  <a:lnTo>
                    <a:pt x="7004242" y="124459"/>
                  </a:lnTo>
                  <a:lnTo>
                    <a:pt x="6954924" y="116839"/>
                  </a:lnTo>
                  <a:lnTo>
                    <a:pt x="6905436" y="107950"/>
                  </a:lnTo>
                  <a:lnTo>
                    <a:pt x="6706056" y="77469"/>
                  </a:lnTo>
                  <a:lnTo>
                    <a:pt x="6655917" y="71119"/>
                  </a:lnTo>
                  <a:lnTo>
                    <a:pt x="6605684" y="63500"/>
                  </a:lnTo>
                  <a:lnTo>
                    <a:pt x="6404083" y="38100"/>
                  </a:lnTo>
                  <a:lnTo>
                    <a:pt x="6252530" y="22859"/>
                  </a:lnTo>
                  <a:lnTo>
                    <a:pt x="6050641" y="7619"/>
                  </a:lnTo>
                  <a:lnTo>
                    <a:pt x="6000285" y="5079"/>
                  </a:lnTo>
                  <a:lnTo>
                    <a:pt x="5799708" y="0"/>
                  </a:lnTo>
                  <a:close/>
                </a:path>
                <a:path w="13004800" h="784859">
                  <a:moveTo>
                    <a:pt x="10527826" y="125729"/>
                  </a:moveTo>
                  <a:lnTo>
                    <a:pt x="10280468" y="125729"/>
                  </a:lnTo>
                  <a:lnTo>
                    <a:pt x="10231799" y="128269"/>
                  </a:lnTo>
                  <a:lnTo>
                    <a:pt x="10183442" y="129539"/>
                  </a:lnTo>
                  <a:lnTo>
                    <a:pt x="10135414" y="133350"/>
                  </a:lnTo>
                  <a:lnTo>
                    <a:pt x="10087734" y="135889"/>
                  </a:lnTo>
                  <a:lnTo>
                    <a:pt x="10040420" y="140969"/>
                  </a:lnTo>
                  <a:lnTo>
                    <a:pt x="9993491" y="144779"/>
                  </a:lnTo>
                  <a:lnTo>
                    <a:pt x="9946966" y="151129"/>
                  </a:lnTo>
                  <a:lnTo>
                    <a:pt x="9900863" y="156209"/>
                  </a:lnTo>
                  <a:lnTo>
                    <a:pt x="9855200" y="163829"/>
                  </a:lnTo>
                  <a:lnTo>
                    <a:pt x="9755074" y="181609"/>
                  </a:lnTo>
                  <a:lnTo>
                    <a:pt x="9658626" y="201929"/>
                  </a:lnTo>
                  <a:lnTo>
                    <a:pt x="9611262" y="213359"/>
                  </a:lnTo>
                  <a:lnTo>
                    <a:pt x="9564193" y="223519"/>
                  </a:lnTo>
                  <a:lnTo>
                    <a:pt x="9517212" y="234950"/>
                  </a:lnTo>
                  <a:lnTo>
                    <a:pt x="9470111" y="245109"/>
                  </a:lnTo>
                  <a:lnTo>
                    <a:pt x="9422683" y="256539"/>
                  </a:lnTo>
                  <a:lnTo>
                    <a:pt x="9326011" y="276859"/>
                  </a:lnTo>
                  <a:lnTo>
                    <a:pt x="9225534" y="294639"/>
                  </a:lnTo>
                  <a:lnTo>
                    <a:pt x="9131408" y="307339"/>
                  </a:lnTo>
                  <a:lnTo>
                    <a:pt x="9035524" y="317500"/>
                  </a:lnTo>
                  <a:lnTo>
                    <a:pt x="8986980" y="321309"/>
                  </a:lnTo>
                  <a:lnTo>
                    <a:pt x="8839221" y="328930"/>
                  </a:lnTo>
                  <a:lnTo>
                    <a:pt x="8789336" y="330200"/>
                  </a:lnTo>
                  <a:lnTo>
                    <a:pt x="13001625" y="330200"/>
                  </a:lnTo>
                  <a:lnTo>
                    <a:pt x="13001625" y="323850"/>
                  </a:lnTo>
                  <a:lnTo>
                    <a:pt x="12804009" y="323850"/>
                  </a:lnTo>
                  <a:lnTo>
                    <a:pt x="12652490" y="320039"/>
                  </a:lnTo>
                  <a:lnTo>
                    <a:pt x="12499305" y="312419"/>
                  </a:lnTo>
                  <a:lnTo>
                    <a:pt x="12448055" y="308609"/>
                  </a:lnTo>
                  <a:lnTo>
                    <a:pt x="12396776" y="306069"/>
                  </a:lnTo>
                  <a:lnTo>
                    <a:pt x="12345507" y="302259"/>
                  </a:lnTo>
                  <a:lnTo>
                    <a:pt x="12294286" y="297180"/>
                  </a:lnTo>
                  <a:lnTo>
                    <a:pt x="12243154" y="293369"/>
                  </a:lnTo>
                  <a:lnTo>
                    <a:pt x="12192148" y="288289"/>
                  </a:lnTo>
                  <a:lnTo>
                    <a:pt x="12141308" y="284480"/>
                  </a:lnTo>
                  <a:lnTo>
                    <a:pt x="12090673" y="279400"/>
                  </a:lnTo>
                  <a:lnTo>
                    <a:pt x="12040282" y="273050"/>
                  </a:lnTo>
                  <a:lnTo>
                    <a:pt x="11940386" y="262889"/>
                  </a:lnTo>
                  <a:lnTo>
                    <a:pt x="11890960" y="256539"/>
                  </a:lnTo>
                  <a:lnTo>
                    <a:pt x="11841934" y="251459"/>
                  </a:lnTo>
                  <a:lnTo>
                    <a:pt x="11594379" y="219709"/>
                  </a:lnTo>
                  <a:lnTo>
                    <a:pt x="11544119" y="214629"/>
                  </a:lnTo>
                  <a:lnTo>
                    <a:pt x="11392395" y="195579"/>
                  </a:lnTo>
                  <a:lnTo>
                    <a:pt x="11341566" y="190500"/>
                  </a:lnTo>
                  <a:lnTo>
                    <a:pt x="11290641" y="184150"/>
                  </a:lnTo>
                  <a:lnTo>
                    <a:pt x="11239639" y="179069"/>
                  </a:lnTo>
                  <a:lnTo>
                    <a:pt x="11188578" y="172719"/>
                  </a:lnTo>
                  <a:lnTo>
                    <a:pt x="11035225" y="157479"/>
                  </a:lnTo>
                  <a:lnTo>
                    <a:pt x="10984113" y="153669"/>
                  </a:lnTo>
                  <a:lnTo>
                    <a:pt x="10933034" y="148589"/>
                  </a:lnTo>
                  <a:lnTo>
                    <a:pt x="10780182" y="137159"/>
                  </a:lnTo>
                  <a:lnTo>
                    <a:pt x="10628298" y="129539"/>
                  </a:lnTo>
                  <a:lnTo>
                    <a:pt x="10577971" y="128269"/>
                  </a:lnTo>
                  <a:lnTo>
                    <a:pt x="10527826" y="125729"/>
                  </a:lnTo>
                  <a:close/>
                </a:path>
                <a:path w="13004800" h="784859">
                  <a:moveTo>
                    <a:pt x="13001625" y="322580"/>
                  </a:moveTo>
                  <a:lnTo>
                    <a:pt x="12952810" y="323850"/>
                  </a:lnTo>
                  <a:lnTo>
                    <a:pt x="13001625" y="323850"/>
                  </a:lnTo>
                  <a:lnTo>
                    <a:pt x="13001625" y="322580"/>
                  </a:lnTo>
                  <a:close/>
                </a:path>
                <a:path w="13004800" h="784859">
                  <a:moveTo>
                    <a:pt x="10428153" y="124459"/>
                  </a:moveTo>
                  <a:lnTo>
                    <a:pt x="10378663" y="124459"/>
                  </a:lnTo>
                  <a:lnTo>
                    <a:pt x="10329429" y="125729"/>
                  </a:lnTo>
                  <a:lnTo>
                    <a:pt x="10477881" y="125729"/>
                  </a:lnTo>
                  <a:lnTo>
                    <a:pt x="10428153" y="124459"/>
                  </a:lnTo>
                  <a:close/>
                </a:path>
              </a:pathLst>
            </a:custGeom>
            <a:solidFill>
              <a:srgbClr val="1E9A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9357419"/>
              <a:ext cx="13004800" cy="396240"/>
            </a:xfrm>
            <a:custGeom>
              <a:avLst/>
              <a:gdLst/>
              <a:ahLst/>
              <a:cxnLst/>
              <a:rect l="l" t="t" r="r" b="b"/>
              <a:pathLst>
                <a:path w="13004800" h="396240">
                  <a:moveTo>
                    <a:pt x="0" y="364489"/>
                  </a:moveTo>
                  <a:lnTo>
                    <a:pt x="0" y="396239"/>
                  </a:lnTo>
                  <a:lnTo>
                    <a:pt x="13004800" y="396239"/>
                  </a:lnTo>
                  <a:lnTo>
                    <a:pt x="13004800" y="380999"/>
                  </a:lnTo>
                  <a:lnTo>
                    <a:pt x="465671" y="380999"/>
                  </a:lnTo>
                  <a:lnTo>
                    <a:pt x="257097" y="375919"/>
                  </a:lnTo>
                  <a:lnTo>
                    <a:pt x="204956" y="373379"/>
                  </a:lnTo>
                  <a:lnTo>
                    <a:pt x="152845" y="372109"/>
                  </a:lnTo>
                  <a:lnTo>
                    <a:pt x="0" y="364489"/>
                  </a:lnTo>
                  <a:close/>
                </a:path>
                <a:path w="13004800" h="396240">
                  <a:moveTo>
                    <a:pt x="2508168" y="130809"/>
                  </a:moveTo>
                  <a:lnTo>
                    <a:pt x="2458732" y="130809"/>
                  </a:lnTo>
                  <a:lnTo>
                    <a:pt x="2403277" y="132079"/>
                  </a:lnTo>
                  <a:lnTo>
                    <a:pt x="2294238" y="139699"/>
                  </a:lnTo>
                  <a:lnTo>
                    <a:pt x="2240580" y="146049"/>
                  </a:lnTo>
                  <a:lnTo>
                    <a:pt x="2133784" y="161289"/>
                  </a:lnTo>
                  <a:lnTo>
                    <a:pt x="2080563" y="170179"/>
                  </a:lnTo>
                  <a:lnTo>
                    <a:pt x="2027701" y="180339"/>
                  </a:lnTo>
                  <a:lnTo>
                    <a:pt x="1975116" y="191769"/>
                  </a:lnTo>
                  <a:lnTo>
                    <a:pt x="1925920" y="201929"/>
                  </a:lnTo>
                  <a:lnTo>
                    <a:pt x="1582702" y="281939"/>
                  </a:lnTo>
                  <a:lnTo>
                    <a:pt x="1533281" y="292099"/>
                  </a:lnTo>
                  <a:lnTo>
                    <a:pt x="1483622" y="303529"/>
                  </a:lnTo>
                  <a:lnTo>
                    <a:pt x="1433681" y="312419"/>
                  </a:lnTo>
                  <a:lnTo>
                    <a:pt x="1383411" y="322579"/>
                  </a:lnTo>
                  <a:lnTo>
                    <a:pt x="1284606" y="337819"/>
                  </a:lnTo>
                  <a:lnTo>
                    <a:pt x="1134464" y="356869"/>
                  </a:lnTo>
                  <a:lnTo>
                    <a:pt x="1083956" y="361949"/>
                  </a:lnTo>
                  <a:lnTo>
                    <a:pt x="982332" y="369569"/>
                  </a:lnTo>
                  <a:lnTo>
                    <a:pt x="828585" y="377189"/>
                  </a:lnTo>
                  <a:lnTo>
                    <a:pt x="673598" y="380999"/>
                  </a:lnTo>
                  <a:lnTo>
                    <a:pt x="13004800" y="380999"/>
                  </a:lnTo>
                  <a:lnTo>
                    <a:pt x="13004800" y="332739"/>
                  </a:lnTo>
                  <a:lnTo>
                    <a:pt x="3961456" y="332739"/>
                  </a:lnTo>
                  <a:lnTo>
                    <a:pt x="3861849" y="330199"/>
                  </a:lnTo>
                  <a:lnTo>
                    <a:pt x="3812279" y="327659"/>
                  </a:lnTo>
                  <a:lnTo>
                    <a:pt x="3762845" y="323849"/>
                  </a:lnTo>
                  <a:lnTo>
                    <a:pt x="3713529" y="318769"/>
                  </a:lnTo>
                  <a:lnTo>
                    <a:pt x="3664319" y="312419"/>
                  </a:lnTo>
                  <a:lnTo>
                    <a:pt x="3517161" y="289559"/>
                  </a:lnTo>
                  <a:lnTo>
                    <a:pt x="3419298" y="271779"/>
                  </a:lnTo>
                  <a:lnTo>
                    <a:pt x="3076382" y="200659"/>
                  </a:lnTo>
                  <a:lnTo>
                    <a:pt x="3027139" y="191769"/>
                  </a:lnTo>
                  <a:lnTo>
                    <a:pt x="2977788" y="181609"/>
                  </a:lnTo>
                  <a:lnTo>
                    <a:pt x="2928312" y="172719"/>
                  </a:lnTo>
                  <a:lnTo>
                    <a:pt x="2828798" y="157479"/>
                  </a:lnTo>
                  <a:lnTo>
                    <a:pt x="2807082" y="153669"/>
                  </a:lnTo>
                  <a:lnTo>
                    <a:pt x="2799842" y="153669"/>
                  </a:lnTo>
                  <a:lnTo>
                    <a:pt x="2703411" y="140969"/>
                  </a:lnTo>
                  <a:lnTo>
                    <a:pt x="2606246" y="133349"/>
                  </a:lnTo>
                  <a:lnTo>
                    <a:pt x="2508168" y="130809"/>
                  </a:lnTo>
                  <a:close/>
                </a:path>
                <a:path w="13004800" h="396240">
                  <a:moveTo>
                    <a:pt x="4888610" y="243839"/>
                  </a:moveTo>
                  <a:lnTo>
                    <a:pt x="4788635" y="243839"/>
                  </a:lnTo>
                  <a:lnTo>
                    <a:pt x="4738837" y="245109"/>
                  </a:lnTo>
                  <a:lnTo>
                    <a:pt x="4639666" y="250189"/>
                  </a:lnTo>
                  <a:lnTo>
                    <a:pt x="4590312" y="253999"/>
                  </a:lnTo>
                  <a:lnTo>
                    <a:pt x="4541126" y="259079"/>
                  </a:lnTo>
                  <a:lnTo>
                    <a:pt x="4444369" y="271779"/>
                  </a:lnTo>
                  <a:lnTo>
                    <a:pt x="4397027" y="279399"/>
                  </a:lnTo>
                  <a:lnTo>
                    <a:pt x="4302902" y="297179"/>
                  </a:lnTo>
                  <a:lnTo>
                    <a:pt x="4208420" y="312419"/>
                  </a:lnTo>
                  <a:lnTo>
                    <a:pt x="4112260" y="325119"/>
                  </a:lnTo>
                  <a:lnTo>
                    <a:pt x="4061785" y="328929"/>
                  </a:lnTo>
                  <a:lnTo>
                    <a:pt x="4011522" y="331469"/>
                  </a:lnTo>
                  <a:lnTo>
                    <a:pt x="3961456" y="332739"/>
                  </a:lnTo>
                  <a:lnTo>
                    <a:pt x="13004800" y="332739"/>
                  </a:lnTo>
                  <a:lnTo>
                    <a:pt x="13004800" y="317499"/>
                  </a:lnTo>
                  <a:lnTo>
                    <a:pt x="13001625" y="317499"/>
                  </a:lnTo>
                  <a:lnTo>
                    <a:pt x="12953515" y="302259"/>
                  </a:lnTo>
                  <a:lnTo>
                    <a:pt x="9233344" y="302259"/>
                  </a:lnTo>
                  <a:lnTo>
                    <a:pt x="9131985" y="299719"/>
                  </a:lnTo>
                  <a:lnTo>
                    <a:pt x="9081394" y="297179"/>
                  </a:lnTo>
                  <a:lnTo>
                    <a:pt x="9030875" y="295909"/>
                  </a:lnTo>
                  <a:lnTo>
                    <a:pt x="9005656" y="294639"/>
                  </a:lnTo>
                  <a:lnTo>
                    <a:pt x="5849725" y="294639"/>
                  </a:lnTo>
                  <a:lnTo>
                    <a:pt x="5748606" y="292099"/>
                  </a:lnTo>
                  <a:lnTo>
                    <a:pt x="5596574" y="284479"/>
                  </a:lnTo>
                  <a:lnTo>
                    <a:pt x="5545841" y="280669"/>
                  </a:lnTo>
                  <a:lnTo>
                    <a:pt x="5495094" y="278129"/>
                  </a:lnTo>
                  <a:lnTo>
                    <a:pt x="5292174" y="262889"/>
                  </a:lnTo>
                  <a:lnTo>
                    <a:pt x="5241508" y="260349"/>
                  </a:lnTo>
                  <a:lnTo>
                    <a:pt x="5140317" y="252729"/>
                  </a:lnTo>
                  <a:lnTo>
                    <a:pt x="5039378" y="247649"/>
                  </a:lnTo>
                  <a:lnTo>
                    <a:pt x="4888610" y="243839"/>
                  </a:lnTo>
                  <a:close/>
                </a:path>
                <a:path w="13004800" h="396240">
                  <a:moveTo>
                    <a:pt x="11748738" y="0"/>
                  </a:moveTo>
                  <a:lnTo>
                    <a:pt x="11698403" y="0"/>
                  </a:lnTo>
                  <a:lnTo>
                    <a:pt x="11648151" y="1269"/>
                  </a:lnTo>
                  <a:lnTo>
                    <a:pt x="11597991" y="3809"/>
                  </a:lnTo>
                  <a:lnTo>
                    <a:pt x="11497977" y="13969"/>
                  </a:lnTo>
                  <a:lnTo>
                    <a:pt x="11398424" y="26669"/>
                  </a:lnTo>
                  <a:lnTo>
                    <a:pt x="11348839" y="34289"/>
                  </a:lnTo>
                  <a:lnTo>
                    <a:pt x="11250096" y="52069"/>
                  </a:lnTo>
                  <a:lnTo>
                    <a:pt x="11103160" y="82549"/>
                  </a:lnTo>
                  <a:lnTo>
                    <a:pt x="11054528" y="93979"/>
                  </a:lnTo>
                  <a:lnTo>
                    <a:pt x="10957831" y="114299"/>
                  </a:lnTo>
                  <a:lnTo>
                    <a:pt x="10909781" y="125729"/>
                  </a:lnTo>
                  <a:lnTo>
                    <a:pt x="10861941" y="135889"/>
                  </a:lnTo>
                  <a:lnTo>
                    <a:pt x="10841528" y="139699"/>
                  </a:lnTo>
                  <a:lnTo>
                    <a:pt x="10821073" y="144779"/>
                  </a:lnTo>
                  <a:lnTo>
                    <a:pt x="10800569" y="148589"/>
                  </a:lnTo>
                  <a:lnTo>
                    <a:pt x="10780014" y="153669"/>
                  </a:lnTo>
                  <a:lnTo>
                    <a:pt x="10539377" y="198119"/>
                  </a:lnTo>
                  <a:lnTo>
                    <a:pt x="10343178" y="228599"/>
                  </a:lnTo>
                  <a:lnTo>
                    <a:pt x="10293694" y="234949"/>
                  </a:lnTo>
                  <a:lnTo>
                    <a:pt x="10244056" y="242569"/>
                  </a:lnTo>
                  <a:lnTo>
                    <a:pt x="10194273" y="248919"/>
                  </a:lnTo>
                  <a:lnTo>
                    <a:pt x="10144353" y="253999"/>
                  </a:lnTo>
                  <a:lnTo>
                    <a:pt x="10094307" y="260349"/>
                  </a:lnTo>
                  <a:lnTo>
                    <a:pt x="9993875" y="270509"/>
                  </a:lnTo>
                  <a:lnTo>
                    <a:pt x="9943507" y="274319"/>
                  </a:lnTo>
                  <a:lnTo>
                    <a:pt x="9893050" y="279399"/>
                  </a:lnTo>
                  <a:lnTo>
                    <a:pt x="9791908" y="287019"/>
                  </a:lnTo>
                  <a:lnTo>
                    <a:pt x="9538165" y="299719"/>
                  </a:lnTo>
                  <a:lnTo>
                    <a:pt x="9487339" y="300989"/>
                  </a:lnTo>
                  <a:lnTo>
                    <a:pt x="9436509" y="300989"/>
                  </a:lnTo>
                  <a:lnTo>
                    <a:pt x="9385686" y="302259"/>
                  </a:lnTo>
                  <a:lnTo>
                    <a:pt x="12953515" y="302259"/>
                  </a:lnTo>
                  <a:lnTo>
                    <a:pt x="12353036" y="115569"/>
                  </a:lnTo>
                  <a:lnTo>
                    <a:pt x="12305143" y="101599"/>
                  </a:lnTo>
                  <a:lnTo>
                    <a:pt x="12256898" y="86359"/>
                  </a:lnTo>
                  <a:lnTo>
                    <a:pt x="12158912" y="58419"/>
                  </a:lnTo>
                  <a:lnTo>
                    <a:pt x="12108956" y="45719"/>
                  </a:lnTo>
                  <a:lnTo>
                    <a:pt x="12058211" y="34289"/>
                  </a:lnTo>
                  <a:lnTo>
                    <a:pt x="12006570" y="24129"/>
                  </a:lnTo>
                  <a:lnTo>
                    <a:pt x="11953925" y="15239"/>
                  </a:lnTo>
                  <a:lnTo>
                    <a:pt x="11900166" y="8889"/>
                  </a:lnTo>
                  <a:lnTo>
                    <a:pt x="11849628" y="3809"/>
                  </a:lnTo>
                  <a:lnTo>
                    <a:pt x="11799149" y="1269"/>
                  </a:lnTo>
                  <a:lnTo>
                    <a:pt x="11748738" y="0"/>
                  </a:lnTo>
                  <a:close/>
                </a:path>
                <a:path w="13004800" h="396240">
                  <a:moveTo>
                    <a:pt x="7458023" y="97789"/>
                  </a:moveTo>
                  <a:lnTo>
                    <a:pt x="7354951" y="97789"/>
                  </a:lnTo>
                  <a:lnTo>
                    <a:pt x="7302877" y="100329"/>
                  </a:lnTo>
                  <a:lnTo>
                    <a:pt x="7200087" y="107949"/>
                  </a:lnTo>
                  <a:lnTo>
                    <a:pt x="7048686" y="126999"/>
                  </a:lnTo>
                  <a:lnTo>
                    <a:pt x="6998800" y="135889"/>
                  </a:lnTo>
                  <a:lnTo>
                    <a:pt x="6949136" y="143509"/>
                  </a:lnTo>
                  <a:lnTo>
                    <a:pt x="6899656" y="153669"/>
                  </a:lnTo>
                  <a:lnTo>
                    <a:pt x="6850246" y="162559"/>
                  </a:lnTo>
                  <a:lnTo>
                    <a:pt x="6505139" y="233679"/>
                  </a:lnTo>
                  <a:lnTo>
                    <a:pt x="6355344" y="260349"/>
                  </a:lnTo>
                  <a:lnTo>
                    <a:pt x="6304853" y="267969"/>
                  </a:lnTo>
                  <a:lnTo>
                    <a:pt x="6202782" y="280669"/>
                  </a:lnTo>
                  <a:lnTo>
                    <a:pt x="6051056" y="292099"/>
                  </a:lnTo>
                  <a:lnTo>
                    <a:pt x="5950567" y="294639"/>
                  </a:lnTo>
                  <a:lnTo>
                    <a:pt x="9005656" y="294639"/>
                  </a:lnTo>
                  <a:lnTo>
                    <a:pt x="8980437" y="293369"/>
                  </a:lnTo>
                  <a:lnTo>
                    <a:pt x="8930091" y="289559"/>
                  </a:lnTo>
                  <a:lnTo>
                    <a:pt x="8879844" y="287019"/>
                  </a:lnTo>
                  <a:lnTo>
                    <a:pt x="8829707" y="283209"/>
                  </a:lnTo>
                  <a:lnTo>
                    <a:pt x="8779689" y="278129"/>
                  </a:lnTo>
                  <a:lnTo>
                    <a:pt x="8729799" y="274319"/>
                  </a:lnTo>
                  <a:lnTo>
                    <a:pt x="8680048" y="269239"/>
                  </a:lnTo>
                  <a:lnTo>
                    <a:pt x="8630443" y="262889"/>
                  </a:lnTo>
                  <a:lnTo>
                    <a:pt x="8580996" y="257809"/>
                  </a:lnTo>
                  <a:lnTo>
                    <a:pt x="8531715" y="250189"/>
                  </a:lnTo>
                  <a:lnTo>
                    <a:pt x="8482609" y="243839"/>
                  </a:lnTo>
                  <a:lnTo>
                    <a:pt x="8433689" y="236219"/>
                  </a:lnTo>
                  <a:lnTo>
                    <a:pt x="8380964" y="228599"/>
                  </a:lnTo>
                  <a:lnTo>
                    <a:pt x="8328344" y="219709"/>
                  </a:lnTo>
                  <a:lnTo>
                    <a:pt x="8275803" y="209549"/>
                  </a:lnTo>
                  <a:lnTo>
                    <a:pt x="8223314" y="200659"/>
                  </a:lnTo>
                  <a:lnTo>
                    <a:pt x="8170851" y="190499"/>
                  </a:lnTo>
                  <a:lnTo>
                    <a:pt x="8118389" y="181609"/>
                  </a:lnTo>
                  <a:lnTo>
                    <a:pt x="8065900" y="171449"/>
                  </a:lnTo>
                  <a:lnTo>
                    <a:pt x="7960741" y="153669"/>
                  </a:lnTo>
                  <a:lnTo>
                    <a:pt x="7911134" y="144779"/>
                  </a:lnTo>
                  <a:lnTo>
                    <a:pt x="7811597" y="129539"/>
                  </a:lnTo>
                  <a:lnTo>
                    <a:pt x="7661227" y="110489"/>
                  </a:lnTo>
                  <a:lnTo>
                    <a:pt x="7560070" y="102869"/>
                  </a:lnTo>
                  <a:lnTo>
                    <a:pt x="7458023" y="97789"/>
                  </a:lnTo>
                  <a:close/>
                </a:path>
              </a:pathLst>
            </a:custGeom>
            <a:solidFill>
              <a:srgbClr val="1B82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0" y="0"/>
            <a:ext cx="13004800" cy="1250315"/>
            <a:chOff x="0" y="0"/>
            <a:chExt cx="13004800" cy="125031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3004800" cy="125031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572063" y="199389"/>
              <a:ext cx="1452664" cy="844016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39356" y="241223"/>
              <a:ext cx="3592829" cy="638810"/>
            </a:xfrm>
            <a:custGeom>
              <a:avLst/>
              <a:gdLst/>
              <a:ahLst/>
              <a:cxnLst/>
              <a:rect l="l" t="t" r="r" b="b"/>
              <a:pathLst>
                <a:path w="3592829" h="638810">
                  <a:moveTo>
                    <a:pt x="3384651" y="0"/>
                  </a:moveTo>
                  <a:lnTo>
                    <a:pt x="207721" y="0"/>
                  </a:lnTo>
                  <a:lnTo>
                    <a:pt x="160089" y="5485"/>
                  </a:lnTo>
                  <a:lnTo>
                    <a:pt x="116366" y="21110"/>
                  </a:lnTo>
                  <a:lnTo>
                    <a:pt x="77797" y="45629"/>
                  </a:lnTo>
                  <a:lnTo>
                    <a:pt x="45630" y="77795"/>
                  </a:lnTo>
                  <a:lnTo>
                    <a:pt x="21111" y="116361"/>
                  </a:lnTo>
                  <a:lnTo>
                    <a:pt x="5485" y="160081"/>
                  </a:lnTo>
                  <a:lnTo>
                    <a:pt x="0" y="207708"/>
                  </a:lnTo>
                  <a:lnTo>
                    <a:pt x="0" y="431063"/>
                  </a:lnTo>
                  <a:lnTo>
                    <a:pt x="5485" y="478690"/>
                  </a:lnTo>
                  <a:lnTo>
                    <a:pt x="21111" y="522410"/>
                  </a:lnTo>
                  <a:lnTo>
                    <a:pt x="45630" y="560976"/>
                  </a:lnTo>
                  <a:lnTo>
                    <a:pt x="77797" y="593142"/>
                  </a:lnTo>
                  <a:lnTo>
                    <a:pt x="116366" y="617661"/>
                  </a:lnTo>
                  <a:lnTo>
                    <a:pt x="160089" y="633286"/>
                  </a:lnTo>
                  <a:lnTo>
                    <a:pt x="207721" y="638771"/>
                  </a:lnTo>
                  <a:lnTo>
                    <a:pt x="3384651" y="638771"/>
                  </a:lnTo>
                  <a:lnTo>
                    <a:pt x="3432274" y="633286"/>
                  </a:lnTo>
                  <a:lnTo>
                    <a:pt x="3475993" y="617661"/>
                  </a:lnTo>
                  <a:lnTo>
                    <a:pt x="3514559" y="593142"/>
                  </a:lnTo>
                  <a:lnTo>
                    <a:pt x="3546726" y="560976"/>
                  </a:lnTo>
                  <a:lnTo>
                    <a:pt x="3571246" y="522410"/>
                  </a:lnTo>
                  <a:lnTo>
                    <a:pt x="3586873" y="478690"/>
                  </a:lnTo>
                  <a:lnTo>
                    <a:pt x="3592360" y="431063"/>
                  </a:lnTo>
                  <a:lnTo>
                    <a:pt x="3592360" y="207708"/>
                  </a:lnTo>
                  <a:lnTo>
                    <a:pt x="3586873" y="160081"/>
                  </a:lnTo>
                  <a:lnTo>
                    <a:pt x="3571246" y="116361"/>
                  </a:lnTo>
                  <a:lnTo>
                    <a:pt x="3546726" y="77795"/>
                  </a:lnTo>
                  <a:lnTo>
                    <a:pt x="3514559" y="45629"/>
                  </a:lnTo>
                  <a:lnTo>
                    <a:pt x="3475993" y="21110"/>
                  </a:lnTo>
                  <a:lnTo>
                    <a:pt x="3432274" y="5485"/>
                  </a:lnTo>
                  <a:lnTo>
                    <a:pt x="33846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54413" y="430047"/>
              <a:ext cx="413384" cy="249554"/>
            </a:xfrm>
            <a:custGeom>
              <a:avLst/>
              <a:gdLst/>
              <a:ahLst/>
              <a:cxnLst/>
              <a:rect l="l" t="t" r="r" b="b"/>
              <a:pathLst>
                <a:path w="413384" h="249554">
                  <a:moveTo>
                    <a:pt x="0" y="0"/>
                  </a:moveTo>
                  <a:lnTo>
                    <a:pt x="0" y="161925"/>
                  </a:lnTo>
                  <a:lnTo>
                    <a:pt x="17319" y="163942"/>
                  </a:lnTo>
                  <a:lnTo>
                    <a:pt x="57467" y="171416"/>
                  </a:lnTo>
                  <a:lnTo>
                    <a:pt x="109931" y="186994"/>
                  </a:lnTo>
                  <a:lnTo>
                    <a:pt x="164198" y="213321"/>
                  </a:lnTo>
                  <a:lnTo>
                    <a:pt x="195584" y="237532"/>
                  </a:lnTo>
                  <a:lnTo>
                    <a:pt x="206629" y="249161"/>
                  </a:lnTo>
                  <a:lnTo>
                    <a:pt x="207873" y="247700"/>
                  </a:lnTo>
                  <a:lnTo>
                    <a:pt x="238012" y="220722"/>
                  </a:lnTo>
                  <a:lnTo>
                    <a:pt x="265250" y="205473"/>
                  </a:lnTo>
                  <a:lnTo>
                    <a:pt x="192951" y="205473"/>
                  </a:lnTo>
                  <a:lnTo>
                    <a:pt x="191655" y="205041"/>
                  </a:lnTo>
                  <a:lnTo>
                    <a:pt x="186753" y="200736"/>
                  </a:lnTo>
                  <a:lnTo>
                    <a:pt x="182727" y="197383"/>
                  </a:lnTo>
                  <a:lnTo>
                    <a:pt x="142873" y="170430"/>
                  </a:lnTo>
                  <a:lnTo>
                    <a:pt x="103131" y="151977"/>
                  </a:lnTo>
                  <a:lnTo>
                    <a:pt x="59582" y="138901"/>
                  </a:lnTo>
                  <a:lnTo>
                    <a:pt x="12369" y="131254"/>
                  </a:lnTo>
                  <a:lnTo>
                    <a:pt x="9398" y="130975"/>
                  </a:lnTo>
                  <a:lnTo>
                    <a:pt x="7266" y="128345"/>
                  </a:lnTo>
                  <a:lnTo>
                    <a:pt x="7290" y="127584"/>
                  </a:lnTo>
                  <a:lnTo>
                    <a:pt x="7620" y="124117"/>
                  </a:lnTo>
                  <a:lnTo>
                    <a:pt x="7727" y="123101"/>
                  </a:lnTo>
                  <a:lnTo>
                    <a:pt x="7810" y="122313"/>
                  </a:lnTo>
                  <a:lnTo>
                    <a:pt x="10490" y="120142"/>
                  </a:lnTo>
                  <a:lnTo>
                    <a:pt x="182288" y="120142"/>
                  </a:lnTo>
                  <a:lnTo>
                    <a:pt x="181738" y="119659"/>
                  </a:lnTo>
                  <a:lnTo>
                    <a:pt x="142661" y="91578"/>
                  </a:lnTo>
                  <a:lnTo>
                    <a:pt x="103447" y="72012"/>
                  </a:lnTo>
                  <a:lnTo>
                    <a:pt x="60281" y="57717"/>
                  </a:lnTo>
                  <a:lnTo>
                    <a:pt x="13309" y="48755"/>
                  </a:lnTo>
                  <a:lnTo>
                    <a:pt x="10325" y="48387"/>
                  </a:lnTo>
                  <a:lnTo>
                    <a:pt x="8216" y="45643"/>
                  </a:lnTo>
                  <a:lnTo>
                    <a:pt x="8991" y="39712"/>
                  </a:lnTo>
                  <a:lnTo>
                    <a:pt x="11693" y="37592"/>
                  </a:lnTo>
                  <a:lnTo>
                    <a:pt x="136044" y="37592"/>
                  </a:lnTo>
                  <a:lnTo>
                    <a:pt x="105634" y="23532"/>
                  </a:lnTo>
                  <a:lnTo>
                    <a:pt x="54984" y="8958"/>
                  </a:lnTo>
                  <a:lnTo>
                    <a:pt x="16537" y="1930"/>
                  </a:lnTo>
                  <a:lnTo>
                    <a:pt x="0" y="0"/>
                  </a:lnTo>
                  <a:close/>
                </a:path>
                <a:path w="413384" h="249554">
                  <a:moveTo>
                    <a:pt x="182288" y="120142"/>
                  </a:moveTo>
                  <a:lnTo>
                    <a:pt x="10490" y="120142"/>
                  </a:lnTo>
                  <a:lnTo>
                    <a:pt x="13462" y="120446"/>
                  </a:lnTo>
                  <a:lnTo>
                    <a:pt x="62200" y="128345"/>
                  </a:lnTo>
                  <a:lnTo>
                    <a:pt x="107199" y="141885"/>
                  </a:lnTo>
                  <a:lnTo>
                    <a:pt x="148309" y="161010"/>
                  </a:lnTo>
                  <a:lnTo>
                    <a:pt x="185381" y="185661"/>
                  </a:lnTo>
                  <a:lnTo>
                    <a:pt x="200279" y="201371"/>
                  </a:lnTo>
                  <a:lnTo>
                    <a:pt x="198297" y="203619"/>
                  </a:lnTo>
                  <a:lnTo>
                    <a:pt x="197231" y="204863"/>
                  </a:lnTo>
                  <a:lnTo>
                    <a:pt x="195732" y="205473"/>
                  </a:lnTo>
                  <a:lnTo>
                    <a:pt x="217576" y="205473"/>
                  </a:lnTo>
                  <a:lnTo>
                    <a:pt x="216077" y="204863"/>
                  </a:lnTo>
                  <a:lnTo>
                    <a:pt x="213017" y="201371"/>
                  </a:lnTo>
                  <a:lnTo>
                    <a:pt x="265005" y="161010"/>
                  </a:lnTo>
                  <a:lnTo>
                    <a:pt x="306112" y="141885"/>
                  </a:lnTo>
                  <a:lnTo>
                    <a:pt x="351113" y="128345"/>
                  </a:lnTo>
                  <a:lnTo>
                    <a:pt x="352832" y="128066"/>
                  </a:lnTo>
                  <a:lnTo>
                    <a:pt x="191820" y="128066"/>
                  </a:lnTo>
                  <a:lnTo>
                    <a:pt x="190500" y="127584"/>
                  </a:lnTo>
                  <a:lnTo>
                    <a:pt x="185661" y="123101"/>
                  </a:lnTo>
                  <a:lnTo>
                    <a:pt x="182288" y="120142"/>
                  </a:lnTo>
                  <a:close/>
                </a:path>
                <a:path w="413384" h="249554">
                  <a:moveTo>
                    <a:pt x="413321" y="120142"/>
                  </a:moveTo>
                  <a:lnTo>
                    <a:pt x="402869" y="120142"/>
                  </a:lnTo>
                  <a:lnTo>
                    <a:pt x="405498" y="122313"/>
                  </a:lnTo>
                  <a:lnTo>
                    <a:pt x="406024" y="127584"/>
                  </a:lnTo>
                  <a:lnTo>
                    <a:pt x="406054" y="128345"/>
                  </a:lnTo>
                  <a:lnTo>
                    <a:pt x="403910" y="130975"/>
                  </a:lnTo>
                  <a:lnTo>
                    <a:pt x="400913" y="131254"/>
                  </a:lnTo>
                  <a:lnTo>
                    <a:pt x="353706" y="138901"/>
                  </a:lnTo>
                  <a:lnTo>
                    <a:pt x="310157" y="151977"/>
                  </a:lnTo>
                  <a:lnTo>
                    <a:pt x="270416" y="170430"/>
                  </a:lnTo>
                  <a:lnTo>
                    <a:pt x="234632" y="194208"/>
                  </a:lnTo>
                  <a:lnTo>
                    <a:pt x="221653" y="205041"/>
                  </a:lnTo>
                  <a:lnTo>
                    <a:pt x="220370" y="205473"/>
                  </a:lnTo>
                  <a:lnTo>
                    <a:pt x="265250" y="205473"/>
                  </a:lnTo>
                  <a:lnTo>
                    <a:pt x="303852" y="186790"/>
                  </a:lnTo>
                  <a:lnTo>
                    <a:pt x="356719" y="171194"/>
                  </a:lnTo>
                  <a:lnTo>
                    <a:pt x="396815" y="163806"/>
                  </a:lnTo>
                  <a:lnTo>
                    <a:pt x="413101" y="161925"/>
                  </a:lnTo>
                  <a:lnTo>
                    <a:pt x="413321" y="161925"/>
                  </a:lnTo>
                  <a:lnTo>
                    <a:pt x="413321" y="120142"/>
                  </a:lnTo>
                  <a:close/>
                </a:path>
                <a:path w="413384" h="249554">
                  <a:moveTo>
                    <a:pt x="217536" y="127584"/>
                  </a:moveTo>
                  <a:lnTo>
                    <a:pt x="195772" y="127584"/>
                  </a:lnTo>
                  <a:lnTo>
                    <a:pt x="194602" y="128066"/>
                  </a:lnTo>
                  <a:lnTo>
                    <a:pt x="218706" y="128066"/>
                  </a:lnTo>
                  <a:lnTo>
                    <a:pt x="217536" y="127584"/>
                  </a:lnTo>
                  <a:close/>
                </a:path>
                <a:path w="413384" h="249554">
                  <a:moveTo>
                    <a:pt x="413321" y="37592"/>
                  </a:moveTo>
                  <a:lnTo>
                    <a:pt x="401574" y="37592"/>
                  </a:lnTo>
                  <a:lnTo>
                    <a:pt x="404320" y="39712"/>
                  </a:lnTo>
                  <a:lnTo>
                    <a:pt x="404710" y="42659"/>
                  </a:lnTo>
                  <a:lnTo>
                    <a:pt x="405066" y="45643"/>
                  </a:lnTo>
                  <a:lnTo>
                    <a:pt x="402983" y="48387"/>
                  </a:lnTo>
                  <a:lnTo>
                    <a:pt x="400011" y="48755"/>
                  </a:lnTo>
                  <a:lnTo>
                    <a:pt x="353027" y="57717"/>
                  </a:lnTo>
                  <a:lnTo>
                    <a:pt x="309859" y="72012"/>
                  </a:lnTo>
                  <a:lnTo>
                    <a:pt x="270651" y="91578"/>
                  </a:lnTo>
                  <a:lnTo>
                    <a:pt x="235546" y="116357"/>
                  </a:lnTo>
                  <a:lnTo>
                    <a:pt x="222834" y="127584"/>
                  </a:lnTo>
                  <a:lnTo>
                    <a:pt x="221500" y="128066"/>
                  </a:lnTo>
                  <a:lnTo>
                    <a:pt x="352832" y="128066"/>
                  </a:lnTo>
                  <a:lnTo>
                    <a:pt x="399859" y="120446"/>
                  </a:lnTo>
                  <a:lnTo>
                    <a:pt x="402869" y="120142"/>
                  </a:lnTo>
                  <a:lnTo>
                    <a:pt x="413321" y="120142"/>
                  </a:lnTo>
                  <a:lnTo>
                    <a:pt x="413321" y="37592"/>
                  </a:lnTo>
                  <a:close/>
                </a:path>
                <a:path w="413384" h="249554">
                  <a:moveTo>
                    <a:pt x="136044" y="37592"/>
                  </a:moveTo>
                  <a:lnTo>
                    <a:pt x="11805" y="37592"/>
                  </a:lnTo>
                  <a:lnTo>
                    <a:pt x="14681" y="37973"/>
                  </a:lnTo>
                  <a:lnTo>
                    <a:pt x="63181" y="47243"/>
                  </a:lnTo>
                  <a:lnTo>
                    <a:pt x="107786" y="62041"/>
                  </a:lnTo>
                  <a:lnTo>
                    <a:pt x="148346" y="82308"/>
                  </a:lnTo>
                  <a:lnTo>
                    <a:pt x="184708" y="107988"/>
                  </a:lnTo>
                  <a:lnTo>
                    <a:pt x="199161" y="124117"/>
                  </a:lnTo>
                  <a:lnTo>
                    <a:pt x="195943" y="127584"/>
                  </a:lnTo>
                  <a:lnTo>
                    <a:pt x="217364" y="127584"/>
                  </a:lnTo>
                  <a:lnTo>
                    <a:pt x="214147" y="124117"/>
                  </a:lnTo>
                  <a:lnTo>
                    <a:pt x="214220" y="122313"/>
                  </a:lnTo>
                  <a:lnTo>
                    <a:pt x="214287" y="120688"/>
                  </a:lnTo>
                  <a:lnTo>
                    <a:pt x="220383" y="114985"/>
                  </a:lnTo>
                  <a:lnTo>
                    <a:pt x="224472" y="111417"/>
                  </a:lnTo>
                  <a:lnTo>
                    <a:pt x="228612" y="107988"/>
                  </a:lnTo>
                  <a:lnTo>
                    <a:pt x="257922" y="87287"/>
                  </a:lnTo>
                  <a:lnTo>
                    <a:pt x="206629" y="87287"/>
                  </a:lnTo>
                  <a:lnTo>
                    <a:pt x="205371" y="85826"/>
                  </a:lnTo>
                  <a:lnTo>
                    <a:pt x="204711" y="85115"/>
                  </a:lnTo>
                  <a:lnTo>
                    <a:pt x="158778" y="48102"/>
                  </a:lnTo>
                  <a:lnTo>
                    <a:pt x="136044" y="37592"/>
                  </a:lnTo>
                  <a:close/>
                </a:path>
                <a:path w="413384" h="249554">
                  <a:moveTo>
                    <a:pt x="413321" y="0"/>
                  </a:moveTo>
                  <a:lnTo>
                    <a:pt x="396559" y="1930"/>
                  </a:lnTo>
                  <a:lnTo>
                    <a:pt x="396954" y="1930"/>
                  </a:lnTo>
                  <a:lnTo>
                    <a:pt x="359386" y="8709"/>
                  </a:lnTo>
                  <a:lnTo>
                    <a:pt x="308478" y="23223"/>
                  </a:lnTo>
                  <a:lnTo>
                    <a:pt x="254873" y="47856"/>
                  </a:lnTo>
                  <a:lnTo>
                    <a:pt x="208521" y="85115"/>
                  </a:lnTo>
                  <a:lnTo>
                    <a:pt x="206629" y="87287"/>
                  </a:lnTo>
                  <a:lnTo>
                    <a:pt x="257922" y="87287"/>
                  </a:lnTo>
                  <a:lnTo>
                    <a:pt x="264971" y="82308"/>
                  </a:lnTo>
                  <a:lnTo>
                    <a:pt x="305522" y="62041"/>
                  </a:lnTo>
                  <a:lnTo>
                    <a:pt x="350118" y="47243"/>
                  </a:lnTo>
                  <a:lnTo>
                    <a:pt x="398614" y="37973"/>
                  </a:lnTo>
                  <a:lnTo>
                    <a:pt x="401574" y="37592"/>
                  </a:lnTo>
                  <a:lnTo>
                    <a:pt x="413321" y="37592"/>
                  </a:lnTo>
                  <a:lnTo>
                    <a:pt x="413321" y="0"/>
                  </a:lnTo>
                  <a:close/>
                </a:path>
              </a:pathLst>
            </a:custGeom>
            <a:solidFill>
              <a:srgbClr val="CB2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54406" y="608634"/>
              <a:ext cx="253365" cy="218440"/>
            </a:xfrm>
            <a:custGeom>
              <a:avLst/>
              <a:gdLst/>
              <a:ahLst/>
              <a:cxnLst/>
              <a:rect l="l" t="t" r="r" b="b"/>
              <a:pathLst>
                <a:path w="253365" h="218440">
                  <a:moveTo>
                    <a:pt x="46431" y="55194"/>
                  </a:moveTo>
                  <a:lnTo>
                    <a:pt x="30759" y="38849"/>
                  </a:lnTo>
                  <a:lnTo>
                    <a:pt x="17500" y="24777"/>
                  </a:lnTo>
                  <a:lnTo>
                    <a:pt x="0" y="5854"/>
                  </a:lnTo>
                  <a:lnTo>
                    <a:pt x="431" y="19456"/>
                  </a:lnTo>
                  <a:lnTo>
                    <a:pt x="1435" y="30822"/>
                  </a:lnTo>
                  <a:lnTo>
                    <a:pt x="3035" y="42024"/>
                  </a:lnTo>
                  <a:lnTo>
                    <a:pt x="5207" y="53022"/>
                  </a:lnTo>
                  <a:lnTo>
                    <a:pt x="5994" y="52870"/>
                  </a:lnTo>
                  <a:lnTo>
                    <a:pt x="46431" y="55194"/>
                  </a:lnTo>
                  <a:close/>
                </a:path>
                <a:path w="253365" h="218440">
                  <a:moveTo>
                    <a:pt x="56146" y="8407"/>
                  </a:moveTo>
                  <a:lnTo>
                    <a:pt x="40233" y="5130"/>
                  </a:lnTo>
                  <a:lnTo>
                    <a:pt x="26352" y="2717"/>
                  </a:lnTo>
                  <a:lnTo>
                    <a:pt x="14935" y="1041"/>
                  </a:lnTo>
                  <a:lnTo>
                    <a:pt x="6451" y="0"/>
                  </a:lnTo>
                  <a:lnTo>
                    <a:pt x="16357" y="10807"/>
                  </a:lnTo>
                  <a:lnTo>
                    <a:pt x="27647" y="22923"/>
                  </a:lnTo>
                  <a:lnTo>
                    <a:pt x="40132" y="36118"/>
                  </a:lnTo>
                  <a:lnTo>
                    <a:pt x="53619" y="50165"/>
                  </a:lnTo>
                  <a:lnTo>
                    <a:pt x="56032" y="9105"/>
                  </a:lnTo>
                  <a:lnTo>
                    <a:pt x="56146" y="8407"/>
                  </a:lnTo>
                  <a:close/>
                </a:path>
                <a:path w="253365" h="218440">
                  <a:moveTo>
                    <a:pt x="124777" y="132156"/>
                  </a:moveTo>
                  <a:lnTo>
                    <a:pt x="106489" y="115036"/>
                  </a:lnTo>
                  <a:lnTo>
                    <a:pt x="88633" y="97777"/>
                  </a:lnTo>
                  <a:lnTo>
                    <a:pt x="71501" y="80784"/>
                  </a:lnTo>
                  <a:lnTo>
                    <a:pt x="55384" y="64439"/>
                  </a:lnTo>
                  <a:lnTo>
                    <a:pt x="7327" y="61683"/>
                  </a:lnTo>
                  <a:lnTo>
                    <a:pt x="13157" y="80124"/>
                  </a:lnTo>
                  <a:lnTo>
                    <a:pt x="20561" y="97802"/>
                  </a:lnTo>
                  <a:lnTo>
                    <a:pt x="29438" y="114630"/>
                  </a:lnTo>
                  <a:lnTo>
                    <a:pt x="39712" y="130505"/>
                  </a:lnTo>
                  <a:lnTo>
                    <a:pt x="40513" y="129705"/>
                  </a:lnTo>
                  <a:lnTo>
                    <a:pt x="41668" y="129222"/>
                  </a:lnTo>
                  <a:lnTo>
                    <a:pt x="124777" y="132156"/>
                  </a:lnTo>
                  <a:close/>
                </a:path>
                <a:path w="253365" h="218440">
                  <a:moveTo>
                    <a:pt x="137871" y="35521"/>
                  </a:moveTo>
                  <a:lnTo>
                    <a:pt x="119113" y="27444"/>
                  </a:lnTo>
                  <a:lnTo>
                    <a:pt x="100393" y="20624"/>
                  </a:lnTo>
                  <a:lnTo>
                    <a:pt x="82118" y="14973"/>
                  </a:lnTo>
                  <a:lnTo>
                    <a:pt x="64681" y="10363"/>
                  </a:lnTo>
                  <a:lnTo>
                    <a:pt x="61849" y="58572"/>
                  </a:lnTo>
                  <a:lnTo>
                    <a:pt x="78778" y="75679"/>
                  </a:lnTo>
                  <a:lnTo>
                    <a:pt x="96380" y="93078"/>
                  </a:lnTo>
                  <a:lnTo>
                    <a:pt x="114388" y="110413"/>
                  </a:lnTo>
                  <a:lnTo>
                    <a:pt x="132537" y="127368"/>
                  </a:lnTo>
                  <a:lnTo>
                    <a:pt x="137452" y="37147"/>
                  </a:lnTo>
                  <a:lnTo>
                    <a:pt x="137871" y="35521"/>
                  </a:lnTo>
                  <a:close/>
                </a:path>
                <a:path w="253365" h="218440">
                  <a:moveTo>
                    <a:pt x="197866" y="192747"/>
                  </a:moveTo>
                  <a:lnTo>
                    <a:pt x="182880" y="181749"/>
                  </a:lnTo>
                  <a:lnTo>
                    <a:pt x="167208" y="169303"/>
                  </a:lnTo>
                  <a:lnTo>
                    <a:pt x="151079" y="155702"/>
                  </a:lnTo>
                  <a:lnTo>
                    <a:pt x="134696" y="141224"/>
                  </a:lnTo>
                  <a:lnTo>
                    <a:pt x="45339" y="138074"/>
                  </a:lnTo>
                  <a:lnTo>
                    <a:pt x="64744" y="159816"/>
                  </a:lnTo>
                  <a:lnTo>
                    <a:pt x="84531" y="176885"/>
                  </a:lnTo>
                  <a:lnTo>
                    <a:pt x="106286" y="191338"/>
                  </a:lnTo>
                  <a:lnTo>
                    <a:pt x="129768" y="202946"/>
                  </a:lnTo>
                  <a:lnTo>
                    <a:pt x="130035" y="201053"/>
                  </a:lnTo>
                  <a:lnTo>
                    <a:pt x="131584" y="199529"/>
                  </a:lnTo>
                  <a:lnTo>
                    <a:pt x="197866" y="192747"/>
                  </a:lnTo>
                  <a:close/>
                </a:path>
                <a:path w="253365" h="218440">
                  <a:moveTo>
                    <a:pt x="221716" y="103339"/>
                  </a:moveTo>
                  <a:lnTo>
                    <a:pt x="193344" y="71158"/>
                  </a:lnTo>
                  <a:lnTo>
                    <a:pt x="146050" y="39522"/>
                  </a:lnTo>
                  <a:lnTo>
                    <a:pt x="140843" y="134937"/>
                  </a:lnTo>
                  <a:lnTo>
                    <a:pt x="158330" y="150406"/>
                  </a:lnTo>
                  <a:lnTo>
                    <a:pt x="175298" y="164706"/>
                  </a:lnTo>
                  <a:lnTo>
                    <a:pt x="191516" y="177520"/>
                  </a:lnTo>
                  <a:lnTo>
                    <a:pt x="206717" y="188518"/>
                  </a:lnTo>
                  <a:lnTo>
                    <a:pt x="220116" y="104990"/>
                  </a:lnTo>
                  <a:lnTo>
                    <a:pt x="220776" y="103974"/>
                  </a:lnTo>
                  <a:lnTo>
                    <a:pt x="221716" y="103339"/>
                  </a:lnTo>
                  <a:close/>
                </a:path>
                <a:path w="253365" h="218440">
                  <a:moveTo>
                    <a:pt x="240385" y="215506"/>
                  </a:moveTo>
                  <a:lnTo>
                    <a:pt x="233451" y="213169"/>
                  </a:lnTo>
                  <a:lnTo>
                    <a:pt x="225907" y="209804"/>
                  </a:lnTo>
                  <a:lnTo>
                    <a:pt x="217805" y="205511"/>
                  </a:lnTo>
                  <a:lnTo>
                    <a:pt x="209207" y="200329"/>
                  </a:lnTo>
                  <a:lnTo>
                    <a:pt x="141135" y="207314"/>
                  </a:lnTo>
                  <a:lnTo>
                    <a:pt x="196291" y="218135"/>
                  </a:lnTo>
                  <a:lnTo>
                    <a:pt x="218871" y="218033"/>
                  </a:lnTo>
                  <a:lnTo>
                    <a:pt x="240385" y="215506"/>
                  </a:lnTo>
                  <a:close/>
                </a:path>
                <a:path w="253365" h="218440">
                  <a:moveTo>
                    <a:pt x="252996" y="187960"/>
                  </a:moveTo>
                  <a:lnTo>
                    <a:pt x="249682" y="162763"/>
                  </a:lnTo>
                  <a:lnTo>
                    <a:pt x="241211" y="137401"/>
                  </a:lnTo>
                  <a:lnTo>
                    <a:pt x="227749" y="112268"/>
                  </a:lnTo>
                  <a:lnTo>
                    <a:pt x="214680" y="193763"/>
                  </a:lnTo>
                  <a:lnTo>
                    <a:pt x="225056" y="199885"/>
                  </a:lnTo>
                  <a:lnTo>
                    <a:pt x="234454" y="204444"/>
                  </a:lnTo>
                  <a:lnTo>
                    <a:pt x="242735" y="207289"/>
                  </a:lnTo>
                  <a:lnTo>
                    <a:pt x="249796" y="208267"/>
                  </a:lnTo>
                  <a:lnTo>
                    <a:pt x="250748" y="208254"/>
                  </a:lnTo>
                  <a:lnTo>
                    <a:pt x="250977" y="212598"/>
                  </a:lnTo>
                  <a:lnTo>
                    <a:pt x="252996" y="187960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8733" y="287274"/>
              <a:ext cx="163297" cy="179552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567423" y="608431"/>
              <a:ext cx="200660" cy="212090"/>
            </a:xfrm>
            <a:custGeom>
              <a:avLst/>
              <a:gdLst/>
              <a:ahLst/>
              <a:cxnLst/>
              <a:rect l="l" t="t" r="r" b="b"/>
              <a:pathLst>
                <a:path w="200659" h="212090">
                  <a:moveTo>
                    <a:pt x="34531" y="135077"/>
                  </a:moveTo>
                  <a:lnTo>
                    <a:pt x="26708" y="55956"/>
                  </a:lnTo>
                  <a:lnTo>
                    <a:pt x="24574" y="57391"/>
                  </a:lnTo>
                  <a:lnTo>
                    <a:pt x="20548" y="60401"/>
                  </a:lnTo>
                  <a:lnTo>
                    <a:pt x="19342" y="60401"/>
                  </a:lnTo>
                  <a:lnTo>
                    <a:pt x="20535" y="60413"/>
                  </a:lnTo>
                  <a:lnTo>
                    <a:pt x="15062" y="64516"/>
                  </a:lnTo>
                  <a:lnTo>
                    <a:pt x="9855" y="68808"/>
                  </a:lnTo>
                  <a:lnTo>
                    <a:pt x="4838" y="73266"/>
                  </a:lnTo>
                  <a:lnTo>
                    <a:pt x="0" y="77914"/>
                  </a:lnTo>
                  <a:lnTo>
                    <a:pt x="3467" y="82092"/>
                  </a:lnTo>
                  <a:lnTo>
                    <a:pt x="6705" y="86334"/>
                  </a:lnTo>
                  <a:lnTo>
                    <a:pt x="17424" y="101625"/>
                  </a:lnTo>
                  <a:lnTo>
                    <a:pt x="21475" y="108229"/>
                  </a:lnTo>
                  <a:lnTo>
                    <a:pt x="28663" y="121602"/>
                  </a:lnTo>
                  <a:lnTo>
                    <a:pt x="31864" y="128320"/>
                  </a:lnTo>
                  <a:lnTo>
                    <a:pt x="34531" y="135077"/>
                  </a:lnTo>
                  <a:close/>
                </a:path>
                <a:path w="200659" h="212090">
                  <a:moveTo>
                    <a:pt x="89725" y="99809"/>
                  </a:moveTo>
                  <a:lnTo>
                    <a:pt x="84582" y="26238"/>
                  </a:lnTo>
                  <a:lnTo>
                    <a:pt x="71323" y="31648"/>
                  </a:lnTo>
                  <a:lnTo>
                    <a:pt x="58775" y="37426"/>
                  </a:lnTo>
                  <a:lnTo>
                    <a:pt x="46431" y="43827"/>
                  </a:lnTo>
                  <a:lnTo>
                    <a:pt x="34442" y="50876"/>
                  </a:lnTo>
                  <a:lnTo>
                    <a:pt x="35052" y="52082"/>
                  </a:lnTo>
                  <a:lnTo>
                    <a:pt x="43586" y="138163"/>
                  </a:lnTo>
                  <a:lnTo>
                    <a:pt x="55130" y="129032"/>
                  </a:lnTo>
                  <a:lnTo>
                    <a:pt x="66713" y="119519"/>
                  </a:lnTo>
                  <a:lnTo>
                    <a:pt x="89725" y="99809"/>
                  </a:lnTo>
                  <a:close/>
                </a:path>
                <a:path w="200659" h="212090">
                  <a:moveTo>
                    <a:pt x="103060" y="185940"/>
                  </a:moveTo>
                  <a:lnTo>
                    <a:pt x="40386" y="151536"/>
                  </a:lnTo>
                  <a:lnTo>
                    <a:pt x="40182" y="151688"/>
                  </a:lnTo>
                  <a:lnTo>
                    <a:pt x="42900" y="162369"/>
                  </a:lnTo>
                  <a:lnTo>
                    <a:pt x="43878" y="167449"/>
                  </a:lnTo>
                  <a:lnTo>
                    <a:pt x="44564" y="172516"/>
                  </a:lnTo>
                  <a:lnTo>
                    <a:pt x="45593" y="182524"/>
                  </a:lnTo>
                  <a:lnTo>
                    <a:pt x="45885" y="192443"/>
                  </a:lnTo>
                  <a:lnTo>
                    <a:pt x="45440" y="202285"/>
                  </a:lnTo>
                  <a:lnTo>
                    <a:pt x="44234" y="212013"/>
                  </a:lnTo>
                  <a:lnTo>
                    <a:pt x="58064" y="207848"/>
                  </a:lnTo>
                  <a:lnTo>
                    <a:pt x="71475" y="202730"/>
                  </a:lnTo>
                  <a:lnTo>
                    <a:pt x="84455" y="196684"/>
                  </a:lnTo>
                  <a:lnTo>
                    <a:pt x="96939" y="189763"/>
                  </a:lnTo>
                  <a:lnTo>
                    <a:pt x="103060" y="185940"/>
                  </a:lnTo>
                  <a:close/>
                </a:path>
                <a:path w="200659" h="212090">
                  <a:moveTo>
                    <a:pt x="151168" y="6908"/>
                  </a:moveTo>
                  <a:lnTo>
                    <a:pt x="137718" y="9931"/>
                  </a:lnTo>
                  <a:lnTo>
                    <a:pt x="123355" y="13614"/>
                  </a:lnTo>
                  <a:lnTo>
                    <a:pt x="108331" y="18008"/>
                  </a:lnTo>
                  <a:lnTo>
                    <a:pt x="92875" y="23177"/>
                  </a:lnTo>
                  <a:lnTo>
                    <a:pt x="93154" y="24333"/>
                  </a:lnTo>
                  <a:lnTo>
                    <a:pt x="97942" y="92532"/>
                  </a:lnTo>
                  <a:lnTo>
                    <a:pt x="112268" y="79552"/>
                  </a:lnTo>
                  <a:lnTo>
                    <a:pt x="126022" y="66776"/>
                  </a:lnTo>
                  <a:lnTo>
                    <a:pt x="151168" y="42684"/>
                  </a:lnTo>
                  <a:lnTo>
                    <a:pt x="151168" y="6908"/>
                  </a:lnTo>
                  <a:close/>
                </a:path>
                <a:path w="200659" h="212090">
                  <a:moveTo>
                    <a:pt x="171983" y="112814"/>
                  </a:moveTo>
                  <a:lnTo>
                    <a:pt x="95656" y="106159"/>
                  </a:lnTo>
                  <a:lnTo>
                    <a:pt x="83832" y="116446"/>
                  </a:lnTo>
                  <a:lnTo>
                    <a:pt x="59893" y="136359"/>
                  </a:lnTo>
                  <a:lnTo>
                    <a:pt x="47942" y="145783"/>
                  </a:lnTo>
                  <a:lnTo>
                    <a:pt x="109855" y="179743"/>
                  </a:lnTo>
                  <a:lnTo>
                    <a:pt x="110731" y="180746"/>
                  </a:lnTo>
                  <a:lnTo>
                    <a:pt x="149593" y="144894"/>
                  </a:lnTo>
                  <a:lnTo>
                    <a:pt x="168427" y="119037"/>
                  </a:lnTo>
                  <a:lnTo>
                    <a:pt x="171983" y="112814"/>
                  </a:lnTo>
                  <a:close/>
                </a:path>
                <a:path w="200659" h="212090">
                  <a:moveTo>
                    <a:pt x="193624" y="0"/>
                  </a:moveTo>
                  <a:lnTo>
                    <a:pt x="187502" y="749"/>
                  </a:lnTo>
                  <a:lnTo>
                    <a:pt x="179705" y="1828"/>
                  </a:lnTo>
                  <a:lnTo>
                    <a:pt x="170395" y="3302"/>
                  </a:lnTo>
                  <a:lnTo>
                    <a:pt x="159778" y="5194"/>
                  </a:lnTo>
                  <a:lnTo>
                    <a:pt x="159854" y="5461"/>
                  </a:lnTo>
                  <a:lnTo>
                    <a:pt x="159867" y="6045"/>
                  </a:lnTo>
                  <a:lnTo>
                    <a:pt x="159867" y="34163"/>
                  </a:lnTo>
                  <a:lnTo>
                    <a:pt x="171132" y="22974"/>
                  </a:lnTo>
                  <a:lnTo>
                    <a:pt x="180670" y="13335"/>
                  </a:lnTo>
                  <a:lnTo>
                    <a:pt x="193624" y="0"/>
                  </a:lnTo>
                  <a:close/>
                </a:path>
                <a:path w="200659" h="212090">
                  <a:moveTo>
                    <a:pt x="196075" y="48514"/>
                  </a:moveTo>
                  <a:lnTo>
                    <a:pt x="155016" y="51079"/>
                  </a:lnTo>
                  <a:lnTo>
                    <a:pt x="143433" y="62242"/>
                  </a:lnTo>
                  <a:lnTo>
                    <a:pt x="118110" y="85991"/>
                  </a:lnTo>
                  <a:lnTo>
                    <a:pt x="104609" y="98221"/>
                  </a:lnTo>
                  <a:lnTo>
                    <a:pt x="176504" y="104508"/>
                  </a:lnTo>
                  <a:lnTo>
                    <a:pt x="182791" y="91198"/>
                  </a:lnTo>
                  <a:lnTo>
                    <a:pt x="188175" y="77406"/>
                  </a:lnTo>
                  <a:lnTo>
                    <a:pt x="192620" y="63157"/>
                  </a:lnTo>
                  <a:lnTo>
                    <a:pt x="196075" y="48514"/>
                  </a:lnTo>
                  <a:close/>
                </a:path>
                <a:path w="200659" h="212090">
                  <a:moveTo>
                    <a:pt x="200279" y="5651"/>
                  </a:moveTo>
                  <a:lnTo>
                    <a:pt x="186728" y="19596"/>
                  </a:lnTo>
                  <a:lnTo>
                    <a:pt x="176580" y="29832"/>
                  </a:lnTo>
                  <a:lnTo>
                    <a:pt x="164541" y="41770"/>
                  </a:lnTo>
                  <a:lnTo>
                    <a:pt x="197015" y="39751"/>
                  </a:lnTo>
                  <a:lnTo>
                    <a:pt x="200279" y="8128"/>
                  </a:lnTo>
                  <a:lnTo>
                    <a:pt x="200279" y="5651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54404" y="287274"/>
              <a:ext cx="201034" cy="21252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802233" y="403973"/>
              <a:ext cx="1616075" cy="363220"/>
            </a:xfrm>
            <a:custGeom>
              <a:avLst/>
              <a:gdLst/>
              <a:ahLst/>
              <a:cxnLst/>
              <a:rect l="l" t="t" r="r" b="b"/>
              <a:pathLst>
                <a:path w="1616075" h="363220">
                  <a:moveTo>
                    <a:pt x="223113" y="260731"/>
                  </a:moveTo>
                  <a:lnTo>
                    <a:pt x="213664" y="215646"/>
                  </a:lnTo>
                  <a:lnTo>
                    <a:pt x="189966" y="186537"/>
                  </a:lnTo>
                  <a:lnTo>
                    <a:pt x="159029" y="167944"/>
                  </a:lnTo>
                  <a:lnTo>
                    <a:pt x="127850" y="154432"/>
                  </a:lnTo>
                  <a:lnTo>
                    <a:pt x="99009" y="140728"/>
                  </a:lnTo>
                  <a:lnTo>
                    <a:pt x="79044" y="127863"/>
                  </a:lnTo>
                  <a:lnTo>
                    <a:pt x="67437" y="113118"/>
                  </a:lnTo>
                  <a:lnTo>
                    <a:pt x="63677" y="93764"/>
                  </a:lnTo>
                  <a:lnTo>
                    <a:pt x="66763" y="77990"/>
                  </a:lnTo>
                  <a:lnTo>
                    <a:pt x="75590" y="65252"/>
                  </a:lnTo>
                  <a:lnTo>
                    <a:pt x="89484" y="56756"/>
                  </a:lnTo>
                  <a:lnTo>
                    <a:pt x="107797" y="53657"/>
                  </a:lnTo>
                  <a:lnTo>
                    <a:pt x="126961" y="57442"/>
                  </a:lnTo>
                  <a:lnTo>
                    <a:pt x="140398" y="66573"/>
                  </a:lnTo>
                  <a:lnTo>
                    <a:pt x="148564" y="77774"/>
                  </a:lnTo>
                  <a:lnTo>
                    <a:pt x="151930" y="87744"/>
                  </a:lnTo>
                  <a:lnTo>
                    <a:pt x="205066" y="81229"/>
                  </a:lnTo>
                  <a:lnTo>
                    <a:pt x="195592" y="50774"/>
                  </a:lnTo>
                  <a:lnTo>
                    <a:pt x="175056" y="24828"/>
                  </a:lnTo>
                  <a:lnTo>
                    <a:pt x="145211" y="6781"/>
                  </a:lnTo>
                  <a:lnTo>
                    <a:pt x="107797" y="0"/>
                  </a:lnTo>
                  <a:lnTo>
                    <a:pt x="69837" y="7188"/>
                  </a:lnTo>
                  <a:lnTo>
                    <a:pt x="39116" y="26962"/>
                  </a:lnTo>
                  <a:lnTo>
                    <a:pt x="18542" y="56692"/>
                  </a:lnTo>
                  <a:lnTo>
                    <a:pt x="11036" y="93764"/>
                  </a:lnTo>
                  <a:lnTo>
                    <a:pt x="20281" y="140106"/>
                  </a:lnTo>
                  <a:lnTo>
                    <a:pt x="43573" y="170040"/>
                  </a:lnTo>
                  <a:lnTo>
                    <a:pt x="74282" y="189166"/>
                  </a:lnTo>
                  <a:lnTo>
                    <a:pt x="133438" y="215265"/>
                  </a:lnTo>
                  <a:lnTo>
                    <a:pt x="153174" y="226453"/>
                  </a:lnTo>
                  <a:lnTo>
                    <a:pt x="165023" y="240372"/>
                  </a:lnTo>
                  <a:lnTo>
                    <a:pt x="168973" y="260731"/>
                  </a:lnTo>
                  <a:lnTo>
                    <a:pt x="165036" y="280606"/>
                  </a:lnTo>
                  <a:lnTo>
                    <a:pt x="153619" y="295960"/>
                  </a:lnTo>
                  <a:lnTo>
                    <a:pt x="135343" y="305866"/>
                  </a:lnTo>
                  <a:lnTo>
                    <a:pt x="110820" y="309372"/>
                  </a:lnTo>
                  <a:lnTo>
                    <a:pt x="81648" y="303390"/>
                  </a:lnTo>
                  <a:lnTo>
                    <a:pt x="64312" y="289636"/>
                  </a:lnTo>
                  <a:lnTo>
                    <a:pt x="55829" y="274472"/>
                  </a:lnTo>
                  <a:lnTo>
                    <a:pt x="53162" y="264236"/>
                  </a:lnTo>
                  <a:lnTo>
                    <a:pt x="0" y="269252"/>
                  </a:lnTo>
                  <a:lnTo>
                    <a:pt x="8991" y="303580"/>
                  </a:lnTo>
                  <a:lnTo>
                    <a:pt x="30594" y="333629"/>
                  </a:lnTo>
                  <a:lnTo>
                    <a:pt x="64592" y="354926"/>
                  </a:lnTo>
                  <a:lnTo>
                    <a:pt x="110820" y="363016"/>
                  </a:lnTo>
                  <a:lnTo>
                    <a:pt x="155232" y="355790"/>
                  </a:lnTo>
                  <a:lnTo>
                    <a:pt x="190842" y="335191"/>
                  </a:lnTo>
                  <a:lnTo>
                    <a:pt x="214528" y="302945"/>
                  </a:lnTo>
                  <a:lnTo>
                    <a:pt x="223113" y="260731"/>
                  </a:lnTo>
                  <a:close/>
                </a:path>
                <a:path w="1616075" h="363220">
                  <a:moveTo>
                    <a:pt x="304368" y="59728"/>
                  </a:moveTo>
                  <a:lnTo>
                    <a:pt x="250710" y="59728"/>
                  </a:lnTo>
                  <a:lnTo>
                    <a:pt x="250710" y="357009"/>
                  </a:lnTo>
                  <a:lnTo>
                    <a:pt x="304368" y="357009"/>
                  </a:lnTo>
                  <a:lnTo>
                    <a:pt x="304368" y="59728"/>
                  </a:lnTo>
                  <a:close/>
                </a:path>
                <a:path w="1616075" h="363220">
                  <a:moveTo>
                    <a:pt x="640803" y="6032"/>
                  </a:moveTo>
                  <a:lnTo>
                    <a:pt x="587146" y="6032"/>
                  </a:lnTo>
                  <a:lnTo>
                    <a:pt x="587146" y="276783"/>
                  </a:lnTo>
                  <a:lnTo>
                    <a:pt x="406641" y="6032"/>
                  </a:lnTo>
                  <a:lnTo>
                    <a:pt x="346989" y="6032"/>
                  </a:lnTo>
                  <a:lnTo>
                    <a:pt x="346989" y="357009"/>
                  </a:lnTo>
                  <a:lnTo>
                    <a:pt x="400634" y="357009"/>
                  </a:lnTo>
                  <a:lnTo>
                    <a:pt x="400634" y="86245"/>
                  </a:lnTo>
                  <a:lnTo>
                    <a:pt x="581647" y="357009"/>
                  </a:lnTo>
                  <a:lnTo>
                    <a:pt x="640803" y="357009"/>
                  </a:lnTo>
                  <a:lnTo>
                    <a:pt x="640803" y="6032"/>
                  </a:lnTo>
                  <a:close/>
                </a:path>
                <a:path w="1616075" h="363220">
                  <a:moveTo>
                    <a:pt x="904544" y="114820"/>
                  </a:moveTo>
                  <a:lnTo>
                    <a:pt x="895438" y="68427"/>
                  </a:lnTo>
                  <a:lnTo>
                    <a:pt x="888949" y="59664"/>
                  </a:lnTo>
                  <a:lnTo>
                    <a:pt x="870127" y="34290"/>
                  </a:lnTo>
                  <a:lnTo>
                    <a:pt x="850392" y="23520"/>
                  </a:lnTo>
                  <a:lnTo>
                    <a:pt x="850392" y="114820"/>
                  </a:lnTo>
                  <a:lnTo>
                    <a:pt x="845591" y="138671"/>
                  </a:lnTo>
                  <a:lnTo>
                    <a:pt x="831951" y="155943"/>
                  </a:lnTo>
                  <a:lnTo>
                    <a:pt x="810615" y="166446"/>
                  </a:lnTo>
                  <a:lnTo>
                    <a:pt x="782701" y="169976"/>
                  </a:lnTo>
                  <a:lnTo>
                    <a:pt x="737069" y="169976"/>
                  </a:lnTo>
                  <a:lnTo>
                    <a:pt x="737069" y="59664"/>
                  </a:lnTo>
                  <a:lnTo>
                    <a:pt x="782701" y="59664"/>
                  </a:lnTo>
                  <a:lnTo>
                    <a:pt x="810615" y="63207"/>
                  </a:lnTo>
                  <a:lnTo>
                    <a:pt x="831951" y="73710"/>
                  </a:lnTo>
                  <a:lnTo>
                    <a:pt x="845591" y="90982"/>
                  </a:lnTo>
                  <a:lnTo>
                    <a:pt x="850392" y="114820"/>
                  </a:lnTo>
                  <a:lnTo>
                    <a:pt x="850392" y="23520"/>
                  </a:lnTo>
                  <a:lnTo>
                    <a:pt x="831557" y="13220"/>
                  </a:lnTo>
                  <a:lnTo>
                    <a:pt x="782701" y="6019"/>
                  </a:lnTo>
                  <a:lnTo>
                    <a:pt x="683437" y="6019"/>
                  </a:lnTo>
                  <a:lnTo>
                    <a:pt x="683437" y="356997"/>
                  </a:lnTo>
                  <a:lnTo>
                    <a:pt x="737069" y="356997"/>
                  </a:lnTo>
                  <a:lnTo>
                    <a:pt x="737069" y="223621"/>
                  </a:lnTo>
                  <a:lnTo>
                    <a:pt x="782701" y="223621"/>
                  </a:lnTo>
                  <a:lnTo>
                    <a:pt x="831557" y="216433"/>
                  </a:lnTo>
                  <a:lnTo>
                    <a:pt x="870127" y="195364"/>
                  </a:lnTo>
                  <a:lnTo>
                    <a:pt x="888949" y="169976"/>
                  </a:lnTo>
                  <a:lnTo>
                    <a:pt x="895438" y="161226"/>
                  </a:lnTo>
                  <a:lnTo>
                    <a:pt x="904544" y="114820"/>
                  </a:lnTo>
                  <a:close/>
                </a:path>
                <a:path w="1616075" h="363220">
                  <a:moveTo>
                    <a:pt x="1131684" y="308292"/>
                  </a:moveTo>
                  <a:lnTo>
                    <a:pt x="988275" y="308292"/>
                  </a:lnTo>
                  <a:lnTo>
                    <a:pt x="988275" y="201612"/>
                  </a:lnTo>
                  <a:lnTo>
                    <a:pt x="1122654" y="201612"/>
                  </a:lnTo>
                  <a:lnTo>
                    <a:pt x="1122654" y="153352"/>
                  </a:lnTo>
                  <a:lnTo>
                    <a:pt x="988275" y="153352"/>
                  </a:lnTo>
                  <a:lnTo>
                    <a:pt x="988275" y="55562"/>
                  </a:lnTo>
                  <a:lnTo>
                    <a:pt x="1127163" y="55562"/>
                  </a:lnTo>
                  <a:lnTo>
                    <a:pt x="1127163" y="6032"/>
                  </a:lnTo>
                  <a:lnTo>
                    <a:pt x="934631" y="6032"/>
                  </a:lnTo>
                  <a:lnTo>
                    <a:pt x="934631" y="55562"/>
                  </a:lnTo>
                  <a:lnTo>
                    <a:pt x="934631" y="153352"/>
                  </a:lnTo>
                  <a:lnTo>
                    <a:pt x="934631" y="201612"/>
                  </a:lnTo>
                  <a:lnTo>
                    <a:pt x="934631" y="308292"/>
                  </a:lnTo>
                  <a:lnTo>
                    <a:pt x="934631" y="356552"/>
                  </a:lnTo>
                  <a:lnTo>
                    <a:pt x="1131684" y="356552"/>
                  </a:lnTo>
                  <a:lnTo>
                    <a:pt x="1131684" y="308292"/>
                  </a:lnTo>
                  <a:close/>
                </a:path>
                <a:path w="1616075" h="363220">
                  <a:moveTo>
                    <a:pt x="1386382" y="6337"/>
                  </a:moveTo>
                  <a:lnTo>
                    <a:pt x="1159243" y="6337"/>
                  </a:lnTo>
                  <a:lnTo>
                    <a:pt x="1159243" y="59677"/>
                  </a:lnTo>
                  <a:lnTo>
                    <a:pt x="1245984" y="59677"/>
                  </a:lnTo>
                  <a:lnTo>
                    <a:pt x="1245984" y="356857"/>
                  </a:lnTo>
                  <a:lnTo>
                    <a:pt x="1299641" y="356857"/>
                  </a:lnTo>
                  <a:lnTo>
                    <a:pt x="1299641" y="59677"/>
                  </a:lnTo>
                  <a:lnTo>
                    <a:pt x="1386382" y="59677"/>
                  </a:lnTo>
                  <a:lnTo>
                    <a:pt x="1386382" y="6337"/>
                  </a:lnTo>
                  <a:close/>
                </a:path>
                <a:path w="1616075" h="363220">
                  <a:moveTo>
                    <a:pt x="1616024" y="308292"/>
                  </a:moveTo>
                  <a:lnTo>
                    <a:pt x="1472628" y="308292"/>
                  </a:lnTo>
                  <a:lnTo>
                    <a:pt x="1472628" y="201612"/>
                  </a:lnTo>
                  <a:lnTo>
                    <a:pt x="1606994" y="201612"/>
                  </a:lnTo>
                  <a:lnTo>
                    <a:pt x="1606994" y="153352"/>
                  </a:lnTo>
                  <a:lnTo>
                    <a:pt x="1472628" y="153352"/>
                  </a:lnTo>
                  <a:lnTo>
                    <a:pt x="1472628" y="55562"/>
                  </a:lnTo>
                  <a:lnTo>
                    <a:pt x="1611503" y="55562"/>
                  </a:lnTo>
                  <a:lnTo>
                    <a:pt x="1611503" y="6032"/>
                  </a:lnTo>
                  <a:lnTo>
                    <a:pt x="1418971" y="6032"/>
                  </a:lnTo>
                  <a:lnTo>
                    <a:pt x="1418971" y="55562"/>
                  </a:lnTo>
                  <a:lnTo>
                    <a:pt x="1418971" y="153352"/>
                  </a:lnTo>
                  <a:lnTo>
                    <a:pt x="1418971" y="201612"/>
                  </a:lnTo>
                  <a:lnTo>
                    <a:pt x="1418971" y="308292"/>
                  </a:lnTo>
                  <a:lnTo>
                    <a:pt x="1418971" y="356552"/>
                  </a:lnTo>
                  <a:lnTo>
                    <a:pt x="1616024" y="356552"/>
                  </a:lnTo>
                  <a:lnTo>
                    <a:pt x="1616024" y="308292"/>
                  </a:lnTo>
                  <a:close/>
                </a:path>
              </a:pathLst>
            </a:custGeom>
            <a:solidFill>
              <a:srgbClr val="6364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52918" y="410083"/>
              <a:ext cx="53975" cy="53975"/>
            </a:xfrm>
            <a:custGeom>
              <a:avLst/>
              <a:gdLst/>
              <a:ahLst/>
              <a:cxnLst/>
              <a:rect l="l" t="t" r="r" b="b"/>
              <a:pathLst>
                <a:path w="53975" h="53975">
                  <a:moveTo>
                    <a:pt x="53619" y="0"/>
                  </a:moveTo>
                  <a:lnTo>
                    <a:pt x="0" y="0"/>
                  </a:lnTo>
                  <a:lnTo>
                    <a:pt x="0" y="53619"/>
                  </a:lnTo>
                  <a:lnTo>
                    <a:pt x="53619" y="53619"/>
                  </a:lnTo>
                  <a:lnTo>
                    <a:pt x="53619" y="0"/>
                  </a:lnTo>
                  <a:close/>
                </a:path>
              </a:pathLst>
            </a:custGeom>
            <a:solidFill>
              <a:srgbClr val="68BE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485430" y="574141"/>
              <a:ext cx="53975" cy="53975"/>
            </a:xfrm>
            <a:custGeom>
              <a:avLst/>
              <a:gdLst/>
              <a:ahLst/>
              <a:cxnLst/>
              <a:rect l="l" t="t" r="r" b="b"/>
              <a:pathLst>
                <a:path w="53975" h="53975">
                  <a:moveTo>
                    <a:pt x="53644" y="0"/>
                  </a:moveTo>
                  <a:lnTo>
                    <a:pt x="0" y="0"/>
                  </a:lnTo>
                  <a:lnTo>
                    <a:pt x="0" y="53644"/>
                  </a:lnTo>
                  <a:lnTo>
                    <a:pt x="53644" y="53644"/>
                  </a:lnTo>
                  <a:lnTo>
                    <a:pt x="53644" y="0"/>
                  </a:lnTo>
                  <a:close/>
                </a:path>
              </a:pathLst>
            </a:custGeom>
            <a:solidFill>
              <a:srgbClr val="62CD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221268" y="556895"/>
              <a:ext cx="53975" cy="49530"/>
            </a:xfrm>
            <a:custGeom>
              <a:avLst/>
              <a:gdLst/>
              <a:ahLst/>
              <a:cxnLst/>
              <a:rect l="l" t="t" r="r" b="b"/>
              <a:pathLst>
                <a:path w="53975" h="49529">
                  <a:moveTo>
                    <a:pt x="53593" y="0"/>
                  </a:moveTo>
                  <a:lnTo>
                    <a:pt x="0" y="0"/>
                  </a:lnTo>
                  <a:lnTo>
                    <a:pt x="0" y="49149"/>
                  </a:lnTo>
                  <a:lnTo>
                    <a:pt x="53593" y="49149"/>
                  </a:lnTo>
                  <a:lnTo>
                    <a:pt x="53593" y="0"/>
                  </a:lnTo>
                  <a:close/>
                </a:path>
              </a:pathLst>
            </a:custGeom>
            <a:solidFill>
              <a:srgbClr val="CB2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2594991" y="266434"/>
            <a:ext cx="106426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2025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448988" y="1575307"/>
            <a:ext cx="4148411" cy="15901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64515" algn="l"/>
              </a:tabLst>
            </a:pPr>
            <a:r>
              <a:rPr lang="pt-BR" sz="4000" b="1" spc="135" dirty="0">
                <a:solidFill>
                  <a:srgbClr val="231F20"/>
                </a:solidFill>
                <a:latin typeface="Arial"/>
                <a:cs typeface="Arial"/>
              </a:rPr>
              <a:t>5.</a:t>
            </a:r>
            <a:r>
              <a:rPr sz="4000" b="1" spc="135" dirty="0" err="1">
                <a:solidFill>
                  <a:srgbClr val="231F20"/>
                </a:solidFill>
                <a:latin typeface="Arial"/>
                <a:cs typeface="Arial"/>
              </a:rPr>
              <a:t>Referências</a:t>
            </a:r>
            <a:endParaRPr sz="4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75"/>
              </a:spcBef>
              <a:buClr>
                <a:srgbClr val="231F20"/>
              </a:buClr>
              <a:buFont typeface="Arial"/>
              <a:buAutoNum type="arabicPeriod" startAt="4"/>
            </a:pPr>
            <a:endParaRPr sz="4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7952" y="3974731"/>
            <a:ext cx="4039235" cy="5530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6510" marR="5080" indent="-4445">
              <a:lnSpc>
                <a:spcPct val="101800"/>
              </a:lnSpc>
              <a:spcBef>
                <a:spcPts val="90"/>
              </a:spcBef>
            </a:pPr>
            <a:r>
              <a:rPr sz="1700" spc="-10" dirty="0">
                <a:solidFill>
                  <a:srgbClr val="636466"/>
                </a:solidFill>
                <a:latin typeface="Verdana"/>
                <a:cs typeface="Verdana"/>
              </a:rPr>
              <a:t>SEMANA</a:t>
            </a:r>
            <a:r>
              <a:rPr sz="1700" spc="-10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636466"/>
                </a:solidFill>
                <a:latin typeface="Verdana"/>
                <a:cs typeface="Verdana"/>
              </a:rPr>
              <a:t>DE</a:t>
            </a:r>
            <a:r>
              <a:rPr sz="1700" spc="-4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700" spc="-75" dirty="0">
                <a:solidFill>
                  <a:srgbClr val="636466"/>
                </a:solidFill>
                <a:latin typeface="Verdana"/>
                <a:cs typeface="Verdana"/>
              </a:rPr>
              <a:t>PESQUISA,</a:t>
            </a:r>
            <a:r>
              <a:rPr sz="1700" spc="-7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636466"/>
                </a:solidFill>
                <a:latin typeface="Verdana"/>
                <a:cs typeface="Verdana"/>
              </a:rPr>
              <a:t>TECNOLOGIA </a:t>
            </a:r>
            <a:r>
              <a:rPr sz="1700" spc="-200" dirty="0">
                <a:solidFill>
                  <a:srgbClr val="636466"/>
                </a:solidFill>
                <a:latin typeface="Verdana"/>
                <a:cs typeface="Verdana"/>
              </a:rPr>
              <a:t>E</a:t>
            </a:r>
            <a:r>
              <a:rPr sz="1700" spc="8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700" dirty="0">
                <a:solidFill>
                  <a:srgbClr val="636466"/>
                </a:solidFill>
                <a:latin typeface="Verdana"/>
                <a:cs typeface="Verdana"/>
              </a:rPr>
              <a:t>INOVAÇÃO</a:t>
            </a:r>
            <a:r>
              <a:rPr sz="1700" spc="9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700" dirty="0">
                <a:solidFill>
                  <a:srgbClr val="636466"/>
                </a:solidFill>
                <a:latin typeface="Verdana"/>
                <a:cs typeface="Verdana"/>
              </a:rPr>
              <a:t>NA</a:t>
            </a:r>
            <a:r>
              <a:rPr sz="1700" spc="90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700" dirty="0">
                <a:solidFill>
                  <a:srgbClr val="636466"/>
                </a:solidFill>
                <a:latin typeface="Verdana"/>
                <a:cs typeface="Verdana"/>
              </a:rPr>
              <a:t>EDUCAÇÃO</a:t>
            </a:r>
            <a:r>
              <a:rPr sz="1700" spc="85" dirty="0">
                <a:solidFill>
                  <a:srgbClr val="636466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636466"/>
                </a:solidFill>
                <a:latin typeface="Verdana"/>
                <a:cs typeface="Verdana"/>
              </a:rPr>
              <a:t>BÁSICA</a:t>
            </a:r>
            <a:endParaRPr sz="1700">
              <a:latin typeface="Verdana"/>
              <a:cs typeface="Verdan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55038" y="9196463"/>
            <a:ext cx="224332" cy="28649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829396" y="9035025"/>
            <a:ext cx="421005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Realização:</a:t>
            </a:r>
            <a:endParaRPr sz="55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67026" y="9035618"/>
            <a:ext cx="490220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Organização:</a:t>
            </a:r>
            <a:endParaRPr sz="55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44799" y="9035618"/>
            <a:ext cx="322580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Parceria:</a:t>
            </a:r>
            <a:endParaRPr sz="550">
              <a:latin typeface="Tahoma"/>
              <a:cs typeface="Tahom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936623" y="9139285"/>
            <a:ext cx="5200015" cy="465455"/>
            <a:chOff x="1936623" y="9139285"/>
            <a:chExt cx="5200015" cy="46545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35641" y="9139285"/>
              <a:ext cx="506121" cy="46499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27931" y="9190814"/>
              <a:ext cx="336247" cy="33624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936623" y="9206439"/>
              <a:ext cx="489878" cy="28462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506520" y="9198565"/>
              <a:ext cx="453725" cy="313335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804266" y="9217305"/>
              <a:ext cx="331876" cy="28370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511723" y="9171444"/>
              <a:ext cx="631494" cy="387647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5809500" y="9041345"/>
            <a:ext cx="654685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2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550" spc="95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institucional</a:t>
            </a:r>
            <a:endParaRPr sz="550">
              <a:latin typeface="Tahoma"/>
              <a:cs typeface="Tahom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496489" y="9135012"/>
            <a:ext cx="8853805" cy="461009"/>
            <a:chOff x="2496489" y="9135012"/>
            <a:chExt cx="8853805" cy="461009"/>
          </a:xfrm>
        </p:grpSpPr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992624" y="9135012"/>
              <a:ext cx="589017" cy="460503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379500" y="9217944"/>
              <a:ext cx="304406" cy="293296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258236" y="9282639"/>
              <a:ext cx="728370" cy="224261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431297" y="9281566"/>
              <a:ext cx="918462" cy="226402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868422" y="9226646"/>
              <a:ext cx="315092" cy="285333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0048087" y="9220634"/>
              <a:ext cx="354410" cy="317408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7702359" y="9298152"/>
              <a:ext cx="635717" cy="190550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366747" y="9260142"/>
              <a:ext cx="501671" cy="266570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3180016" y="9191823"/>
              <a:ext cx="312183" cy="284427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2496489" y="9181198"/>
              <a:ext cx="4766945" cy="306070"/>
            </a:xfrm>
            <a:custGeom>
              <a:avLst/>
              <a:gdLst/>
              <a:ahLst/>
              <a:cxnLst/>
              <a:rect l="l" t="t" r="r" b="b"/>
              <a:pathLst>
                <a:path w="4766945" h="306070">
                  <a:moveTo>
                    <a:pt x="10604" y="2159"/>
                  </a:moveTo>
                  <a:lnTo>
                    <a:pt x="8445" y="0"/>
                  </a:lnTo>
                  <a:lnTo>
                    <a:pt x="2159" y="0"/>
                  </a:lnTo>
                  <a:lnTo>
                    <a:pt x="0" y="2159"/>
                  </a:lnTo>
                  <a:lnTo>
                    <a:pt x="0" y="303339"/>
                  </a:lnTo>
                  <a:lnTo>
                    <a:pt x="2159" y="305511"/>
                  </a:lnTo>
                  <a:lnTo>
                    <a:pt x="5778" y="305511"/>
                  </a:lnTo>
                  <a:lnTo>
                    <a:pt x="8445" y="305511"/>
                  </a:lnTo>
                  <a:lnTo>
                    <a:pt x="10604" y="303339"/>
                  </a:lnTo>
                  <a:lnTo>
                    <a:pt x="10604" y="2159"/>
                  </a:lnTo>
                  <a:close/>
                </a:path>
                <a:path w="4766945" h="306070">
                  <a:moveTo>
                    <a:pt x="609828" y="2159"/>
                  </a:moveTo>
                  <a:lnTo>
                    <a:pt x="607656" y="0"/>
                  </a:lnTo>
                  <a:lnTo>
                    <a:pt x="601383" y="0"/>
                  </a:lnTo>
                  <a:lnTo>
                    <a:pt x="599211" y="2159"/>
                  </a:lnTo>
                  <a:lnTo>
                    <a:pt x="599211" y="303339"/>
                  </a:lnTo>
                  <a:lnTo>
                    <a:pt x="601383" y="305511"/>
                  </a:lnTo>
                  <a:lnTo>
                    <a:pt x="604989" y="305511"/>
                  </a:lnTo>
                  <a:lnTo>
                    <a:pt x="607656" y="305511"/>
                  </a:lnTo>
                  <a:lnTo>
                    <a:pt x="609828" y="303339"/>
                  </a:lnTo>
                  <a:lnTo>
                    <a:pt x="609828" y="2159"/>
                  </a:lnTo>
                  <a:close/>
                </a:path>
                <a:path w="4766945" h="306070">
                  <a:moveTo>
                    <a:pt x="4766640" y="2159"/>
                  </a:moveTo>
                  <a:lnTo>
                    <a:pt x="4764481" y="0"/>
                  </a:lnTo>
                  <a:lnTo>
                    <a:pt x="4758194" y="0"/>
                  </a:lnTo>
                  <a:lnTo>
                    <a:pt x="4756023" y="2159"/>
                  </a:lnTo>
                  <a:lnTo>
                    <a:pt x="4756023" y="303339"/>
                  </a:lnTo>
                  <a:lnTo>
                    <a:pt x="4758194" y="305511"/>
                  </a:lnTo>
                  <a:lnTo>
                    <a:pt x="4761801" y="305511"/>
                  </a:lnTo>
                  <a:lnTo>
                    <a:pt x="4764481" y="305511"/>
                  </a:lnTo>
                  <a:lnTo>
                    <a:pt x="4766640" y="303339"/>
                  </a:lnTo>
                  <a:lnTo>
                    <a:pt x="4766640" y="2159"/>
                  </a:lnTo>
                  <a:close/>
                </a:path>
              </a:pathLst>
            </a:custGeom>
            <a:solidFill>
              <a:srgbClr val="4C4D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508119" y="9181190"/>
              <a:ext cx="489813" cy="337586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8977020" y="9060177"/>
            <a:ext cx="581660" cy="1149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550" spc="20" dirty="0">
                <a:solidFill>
                  <a:srgbClr val="072442"/>
                </a:solidFill>
                <a:latin typeface="Tahoma"/>
                <a:cs typeface="Tahoma"/>
              </a:rPr>
              <a:t>Apoio</a:t>
            </a:r>
            <a:r>
              <a:rPr sz="550" spc="95" dirty="0">
                <a:solidFill>
                  <a:srgbClr val="072442"/>
                </a:solidFill>
                <a:latin typeface="Tahoma"/>
                <a:cs typeface="Tahoma"/>
              </a:rPr>
              <a:t> </a:t>
            </a:r>
            <a:r>
              <a:rPr sz="550" spc="-10" dirty="0">
                <a:solidFill>
                  <a:srgbClr val="072442"/>
                </a:solidFill>
                <a:latin typeface="Tahoma"/>
                <a:cs typeface="Tahoma"/>
              </a:rPr>
              <a:t>financeiro</a:t>
            </a:r>
            <a:endParaRPr sz="550">
              <a:latin typeface="Tahoma"/>
              <a:cs typeface="Tahoma"/>
            </a:endParaRPr>
          </a:p>
        </p:txBody>
      </p:sp>
      <p:pic>
        <p:nvPicPr>
          <p:cNvPr id="28" name="object 28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5827471" y="8689772"/>
            <a:ext cx="1266767" cy="10638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105</Words>
  <Application>Microsoft Office PowerPoint</Application>
  <PresentationFormat>Personalizar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Tahoma</vt:lpstr>
      <vt:lpstr>Trebuchet MS</vt:lpstr>
      <vt:lpstr>Verdana</vt:lpstr>
      <vt:lpstr>Office Theme</vt:lpstr>
      <vt:lpstr>Oceano, Ciência &amp; Sociedade:</vt:lpstr>
      <vt:lpstr>Título do Trabalho</vt:lpstr>
      <vt:lpstr>2025</vt:lpstr>
      <vt:lpstr>2025</vt:lpstr>
      <vt:lpstr>2025</vt:lpstr>
      <vt:lpstr>2025</vt:lpstr>
      <vt:lpstr>2025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Slide_sinpete2025</dc:title>
  <cp:lastModifiedBy>Vera Pontes</cp:lastModifiedBy>
  <cp:revision>1</cp:revision>
  <dcterms:created xsi:type="dcterms:W3CDTF">2025-09-15T21:16:26Z</dcterms:created>
  <dcterms:modified xsi:type="dcterms:W3CDTF">2025-09-17T23:42:51Z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2025-09-15T00:00:00Z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2025-09-15T00:00:00Z</vt:filetime>
  </property>
  <property fmtid="{D5CDD505-2E9C-101B-9397-08002B2CF9AE}" pid="5" name="Producer">
    <vt:lpwstr>iLovePDF</vt:lpwstr>
  </property>
</Properties>
</file>