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B828"/>
    <a:srgbClr val="3A16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1" autoAdjust="0"/>
    <p:restoredTop sz="94660"/>
  </p:normalViewPr>
  <p:slideViewPr>
    <p:cSldViewPr snapToGrid="0">
      <p:cViewPr>
        <p:scale>
          <a:sx n="10" d="100"/>
          <a:sy n="10" d="100"/>
        </p:scale>
        <p:origin x="229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7637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1807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5468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2405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207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033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4074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9295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747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8158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456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7181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m 26">
            <a:extLst>
              <a:ext uri="{FF2B5EF4-FFF2-40B4-BE49-F238E27FC236}">
                <a16:creationId xmlns:a16="http://schemas.microsoft.com/office/drawing/2014/main" id="{B29D8F84-C278-4ED0-1EC2-A55E74884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403654" cy="43200638"/>
          </a:xfrm>
          <a:prstGeom prst="rect">
            <a:avLst/>
          </a:prstGeom>
        </p:spPr>
      </p:pic>
      <p:sp>
        <p:nvSpPr>
          <p:cNvPr id="33" name="Título 3">
            <a:extLst>
              <a:ext uri="{FF2B5EF4-FFF2-40B4-BE49-F238E27FC236}">
                <a16:creationId xmlns:a16="http://schemas.microsoft.com/office/drawing/2014/main" id="{5C6B3BF4-4692-7625-AAF9-2D1BA03DDC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7090" y="7869109"/>
            <a:ext cx="27539395" cy="1215301"/>
          </a:xfrm>
        </p:spPr>
        <p:txBody>
          <a:bodyPr>
            <a:noAutofit/>
          </a:bodyPr>
          <a:lstStyle/>
          <a:p>
            <a:r>
              <a:rPr lang="pt-BR" sz="4000" dirty="0"/>
              <a:t>Estudante: Nome Completo Estudante 01; Nome Completo Estudante 02; Nome Completo Estudante 3</a:t>
            </a:r>
            <a:br>
              <a:rPr lang="pt-BR" sz="4000" dirty="0"/>
            </a:br>
            <a:r>
              <a:rPr lang="pt-BR" sz="4000" dirty="0"/>
              <a:t>Orientador: Nome Completo do Prof. Orientador. | Escola/ Instituição: Nome da Escola/ Instituição – Município/ AL</a:t>
            </a:r>
          </a:p>
        </p:txBody>
      </p:sp>
      <p:sp>
        <p:nvSpPr>
          <p:cNvPr id="38" name="Subtítulo 4">
            <a:extLst>
              <a:ext uri="{FF2B5EF4-FFF2-40B4-BE49-F238E27FC236}">
                <a16:creationId xmlns:a16="http://schemas.microsoft.com/office/drawing/2014/main" id="{83400D99-D1F1-7D96-4C74-257FDFB3A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84690" y="10839399"/>
            <a:ext cx="4583297" cy="1045029"/>
          </a:xfrm>
        </p:spPr>
        <p:txBody>
          <a:bodyPr>
            <a:normAutofit/>
          </a:bodyPr>
          <a:lstStyle/>
          <a:p>
            <a:pPr algn="l"/>
            <a:r>
              <a:rPr lang="pt-BR" sz="6000" b="1" dirty="0">
                <a:solidFill>
                  <a:schemeClr val="bg1"/>
                </a:solidFill>
              </a:rPr>
              <a:t>INTRODUÇÃO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33BDD434-3337-A15E-E868-46FC3A49926B}"/>
              </a:ext>
            </a:extLst>
          </p:cNvPr>
          <p:cNvSpPr/>
          <p:nvPr/>
        </p:nvSpPr>
        <p:spPr>
          <a:xfrm>
            <a:off x="731524" y="23154799"/>
            <a:ext cx="14493821" cy="1371600"/>
          </a:xfrm>
          <a:prstGeom prst="rect">
            <a:avLst/>
          </a:prstGeom>
          <a:solidFill>
            <a:srgbClr val="3A168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3A1684"/>
              </a:solidFill>
            </a:endParaRPr>
          </a:p>
        </p:txBody>
      </p:sp>
      <p:sp>
        <p:nvSpPr>
          <p:cNvPr id="42" name="Subtítulo 4">
            <a:extLst>
              <a:ext uri="{FF2B5EF4-FFF2-40B4-BE49-F238E27FC236}">
                <a16:creationId xmlns:a16="http://schemas.microsoft.com/office/drawing/2014/main" id="{6AE5A693-69F8-573F-EB8D-90ECCDB1A50B}"/>
              </a:ext>
            </a:extLst>
          </p:cNvPr>
          <p:cNvSpPr txBox="1">
            <a:spLocks/>
          </p:cNvSpPr>
          <p:nvPr/>
        </p:nvSpPr>
        <p:spPr>
          <a:xfrm>
            <a:off x="2704306" y="23318084"/>
            <a:ext cx="10548257" cy="10450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51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02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853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804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755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706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657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608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0" b="1" dirty="0">
                <a:solidFill>
                  <a:schemeClr val="bg1"/>
                </a:solidFill>
              </a:rPr>
              <a:t>POR QUE ISSO IMPORTA?</a:t>
            </a:r>
          </a:p>
        </p:txBody>
      </p:sp>
      <p:sp>
        <p:nvSpPr>
          <p:cNvPr id="44" name="Subtítulo 4">
            <a:extLst>
              <a:ext uri="{FF2B5EF4-FFF2-40B4-BE49-F238E27FC236}">
                <a16:creationId xmlns:a16="http://schemas.microsoft.com/office/drawing/2014/main" id="{31EE18E7-7D40-51DA-9059-DDB681005471}"/>
              </a:ext>
            </a:extLst>
          </p:cNvPr>
          <p:cNvSpPr txBox="1">
            <a:spLocks/>
          </p:cNvSpPr>
          <p:nvPr/>
        </p:nvSpPr>
        <p:spPr>
          <a:xfrm>
            <a:off x="2537090" y="10991799"/>
            <a:ext cx="4583297" cy="1045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51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02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853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804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755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706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657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608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6000" b="1">
                <a:solidFill>
                  <a:schemeClr val="bg1"/>
                </a:solidFill>
              </a:rPr>
              <a:t>INTRODUÇÃO</a:t>
            </a:r>
            <a:endParaRPr lang="pt-BR" sz="6000" b="1" dirty="0">
              <a:solidFill>
                <a:schemeClr val="bg1"/>
              </a:solidFill>
            </a:endParaRP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D7890D6F-8E57-3556-0571-D9B65085C54C}"/>
              </a:ext>
            </a:extLst>
          </p:cNvPr>
          <p:cNvSpPr/>
          <p:nvPr/>
        </p:nvSpPr>
        <p:spPr>
          <a:xfrm>
            <a:off x="883924" y="10817628"/>
            <a:ext cx="14341421" cy="1371600"/>
          </a:xfrm>
          <a:prstGeom prst="rect">
            <a:avLst/>
          </a:prstGeom>
          <a:solidFill>
            <a:srgbClr val="3A168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A1684"/>
              </a:solidFill>
            </a:endParaRPr>
          </a:p>
        </p:txBody>
      </p:sp>
      <p:sp>
        <p:nvSpPr>
          <p:cNvPr id="46" name="Subtítulo 4">
            <a:extLst>
              <a:ext uri="{FF2B5EF4-FFF2-40B4-BE49-F238E27FC236}">
                <a16:creationId xmlns:a16="http://schemas.microsoft.com/office/drawing/2014/main" id="{8D9EED79-F2F5-C6D3-1E14-16BEF037651F}"/>
              </a:ext>
            </a:extLst>
          </p:cNvPr>
          <p:cNvSpPr txBox="1">
            <a:spLocks/>
          </p:cNvSpPr>
          <p:nvPr/>
        </p:nvSpPr>
        <p:spPr>
          <a:xfrm>
            <a:off x="3246660" y="10942592"/>
            <a:ext cx="9615948" cy="10450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51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02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853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804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755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706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657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608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0" b="1" dirty="0">
                <a:solidFill>
                  <a:schemeClr val="bg1"/>
                </a:solidFill>
              </a:rPr>
              <a:t>O QUE APRESENTAMOS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A3C4F831-A3FE-A73A-1CD7-4D9D33B20CDB}"/>
              </a:ext>
            </a:extLst>
          </p:cNvPr>
          <p:cNvSpPr/>
          <p:nvPr/>
        </p:nvSpPr>
        <p:spPr>
          <a:xfrm>
            <a:off x="17248908" y="16578312"/>
            <a:ext cx="14493822" cy="1371600"/>
          </a:xfrm>
          <a:prstGeom prst="rect">
            <a:avLst/>
          </a:prstGeom>
          <a:solidFill>
            <a:srgbClr val="3A168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3A1684"/>
              </a:solidFill>
            </a:endParaRPr>
          </a:p>
        </p:txBody>
      </p:sp>
      <p:sp>
        <p:nvSpPr>
          <p:cNvPr id="48" name="Subtítulo 4">
            <a:extLst>
              <a:ext uri="{FF2B5EF4-FFF2-40B4-BE49-F238E27FC236}">
                <a16:creationId xmlns:a16="http://schemas.microsoft.com/office/drawing/2014/main" id="{B58D56A1-333C-0F8F-791B-DCF60C60FA00}"/>
              </a:ext>
            </a:extLst>
          </p:cNvPr>
          <p:cNvSpPr txBox="1">
            <a:spLocks/>
          </p:cNvSpPr>
          <p:nvPr/>
        </p:nvSpPr>
        <p:spPr>
          <a:xfrm>
            <a:off x="18740060" y="16765085"/>
            <a:ext cx="11511519" cy="1371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51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02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853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804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755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706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657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608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0" b="1" dirty="0">
                <a:solidFill>
                  <a:schemeClr val="bg1"/>
                </a:solidFill>
              </a:rPr>
              <a:t>EXPERIÊNCIA DO VISITANTE</a:t>
            </a:r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69D42ADF-6D70-77C2-B5C6-4218E31DF049}"/>
              </a:ext>
            </a:extLst>
          </p:cNvPr>
          <p:cNvSpPr/>
          <p:nvPr/>
        </p:nvSpPr>
        <p:spPr>
          <a:xfrm>
            <a:off x="17248908" y="22970266"/>
            <a:ext cx="14493822" cy="1371600"/>
          </a:xfrm>
          <a:prstGeom prst="rect">
            <a:avLst/>
          </a:prstGeom>
          <a:solidFill>
            <a:srgbClr val="3A168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3A1684"/>
              </a:solidFill>
            </a:endParaRPr>
          </a:p>
        </p:txBody>
      </p:sp>
      <p:sp>
        <p:nvSpPr>
          <p:cNvPr id="50" name="Subtítulo 4">
            <a:extLst>
              <a:ext uri="{FF2B5EF4-FFF2-40B4-BE49-F238E27FC236}">
                <a16:creationId xmlns:a16="http://schemas.microsoft.com/office/drawing/2014/main" id="{390F2783-3C6B-7F59-A798-60E875CC3D21}"/>
              </a:ext>
            </a:extLst>
          </p:cNvPr>
          <p:cNvSpPr txBox="1">
            <a:spLocks/>
          </p:cNvSpPr>
          <p:nvPr/>
        </p:nvSpPr>
        <p:spPr>
          <a:xfrm>
            <a:off x="18378503" y="23237757"/>
            <a:ext cx="12234623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51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02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853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804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755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706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657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608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0" b="1" dirty="0">
                <a:solidFill>
                  <a:schemeClr val="bg1"/>
                </a:solidFill>
              </a:rPr>
              <a:t>RESULTADOS E CONTRIBUIÇÕES</a:t>
            </a:r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id="{C43F55A6-641B-C8E3-A51B-C91A983133E8}"/>
              </a:ext>
            </a:extLst>
          </p:cNvPr>
          <p:cNvSpPr/>
          <p:nvPr/>
        </p:nvSpPr>
        <p:spPr>
          <a:xfrm>
            <a:off x="17248904" y="29039132"/>
            <a:ext cx="14493822" cy="1371600"/>
          </a:xfrm>
          <a:prstGeom prst="rect">
            <a:avLst/>
          </a:prstGeom>
          <a:solidFill>
            <a:srgbClr val="3A168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3A1684"/>
              </a:solidFill>
            </a:endParaRPr>
          </a:p>
        </p:txBody>
      </p:sp>
      <p:sp>
        <p:nvSpPr>
          <p:cNvPr id="52" name="Subtítulo 4">
            <a:extLst>
              <a:ext uri="{FF2B5EF4-FFF2-40B4-BE49-F238E27FC236}">
                <a16:creationId xmlns:a16="http://schemas.microsoft.com/office/drawing/2014/main" id="{BDB31918-8906-8B5F-8202-8AD242A06B6D}"/>
              </a:ext>
            </a:extLst>
          </p:cNvPr>
          <p:cNvSpPr txBox="1">
            <a:spLocks/>
          </p:cNvSpPr>
          <p:nvPr/>
        </p:nvSpPr>
        <p:spPr>
          <a:xfrm>
            <a:off x="18085212" y="29303389"/>
            <a:ext cx="12821207" cy="1371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51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02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853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804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755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706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657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608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0" b="1" dirty="0">
                <a:solidFill>
                  <a:schemeClr val="bg1"/>
                </a:solidFill>
              </a:rPr>
              <a:t>APLICAÇÕES E POSSIBILIDADES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8C9933E3-3ED4-1E04-A799-B5065AD9BDD8}"/>
              </a:ext>
            </a:extLst>
          </p:cNvPr>
          <p:cNvSpPr txBox="1"/>
          <p:nvPr/>
        </p:nvSpPr>
        <p:spPr>
          <a:xfrm>
            <a:off x="17248908" y="37687997"/>
            <a:ext cx="144938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400" dirty="0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4C972820-77B9-6AD3-AA9B-0620894CEA88}"/>
              </a:ext>
            </a:extLst>
          </p:cNvPr>
          <p:cNvSpPr txBox="1"/>
          <p:nvPr/>
        </p:nvSpPr>
        <p:spPr>
          <a:xfrm>
            <a:off x="883924" y="12445574"/>
            <a:ext cx="1434142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/>
              <a:t>Apresente de forma breve, a experiência, projeto, produto tecnologia, serviço, equipamento ou ação de CT&amp;L que será exposta. Explique o tema central e o que o visitante encontrará na Arena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69BCE1F3-ECCA-478E-C0FD-214AC577028A}"/>
              </a:ext>
            </a:extLst>
          </p:cNvPr>
          <p:cNvSpPr txBox="1"/>
          <p:nvPr/>
        </p:nvSpPr>
        <p:spPr>
          <a:xfrm>
            <a:off x="731520" y="24782745"/>
            <a:ext cx="1449382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/>
              <a:t>Explique qual problema, necessidade, desafio ou oportunidade motivou a iniciativa. Destaque sua relevância científica, tecnológica, educacional, social, ambiental ou econômica.</a:t>
            </a:r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5EB61F20-4194-0389-7DE3-22830CA38F49}"/>
              </a:ext>
            </a:extLst>
          </p:cNvPr>
          <p:cNvSpPr/>
          <p:nvPr/>
        </p:nvSpPr>
        <p:spPr>
          <a:xfrm>
            <a:off x="17248908" y="10707833"/>
            <a:ext cx="14493822" cy="56409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C6E5088F-7356-B838-7F49-74BE3586FCB6}"/>
              </a:ext>
            </a:extLst>
          </p:cNvPr>
          <p:cNvSpPr txBox="1"/>
          <p:nvPr/>
        </p:nvSpPr>
        <p:spPr>
          <a:xfrm>
            <a:off x="23583282" y="10785000"/>
            <a:ext cx="81594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/>
              <a:t>Sempre que possível utilize imagens, esquemas, fluxogramas ou fotografias.</a:t>
            </a:r>
          </a:p>
        </p:txBody>
      </p:sp>
      <p:pic>
        <p:nvPicPr>
          <p:cNvPr id="58" name="Imagem 57">
            <a:extLst>
              <a:ext uri="{FF2B5EF4-FFF2-40B4-BE49-F238E27FC236}">
                <a16:creationId xmlns:a16="http://schemas.microsoft.com/office/drawing/2014/main" id="{A7EF36DD-26B7-4DE9-811F-32ECABE562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0926" y="11275164"/>
            <a:ext cx="6056913" cy="3780486"/>
          </a:xfrm>
          <a:prstGeom prst="rect">
            <a:avLst/>
          </a:prstGeom>
        </p:spPr>
      </p:pic>
      <p:sp>
        <p:nvSpPr>
          <p:cNvPr id="59" name="CaixaDeTexto 58">
            <a:extLst>
              <a:ext uri="{FF2B5EF4-FFF2-40B4-BE49-F238E27FC236}">
                <a16:creationId xmlns:a16="http://schemas.microsoft.com/office/drawing/2014/main" id="{7BE56614-759A-B10E-2A0A-E89BEF587AE0}"/>
              </a:ext>
            </a:extLst>
          </p:cNvPr>
          <p:cNvSpPr txBox="1"/>
          <p:nvPr/>
        </p:nvSpPr>
        <p:spPr>
          <a:xfrm>
            <a:off x="17248908" y="18441601"/>
            <a:ext cx="1449382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/>
              <a:t>Informe o que o público poderá observar, testar, manipular ou realizar durante a exposição.</a:t>
            </a:r>
          </a:p>
          <a:p>
            <a:pPr algn="just"/>
            <a:r>
              <a:rPr lang="pt-BR" sz="4400" dirty="0"/>
              <a:t>Exemplos: acompanhar uma demonstração, participar deum experimento, utilizar um protótipo, realizar uma simulação ou interagir com jogos, equipamentos e tecnologias.</a:t>
            </a: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573C5FDD-D8F2-0DFB-3DE1-5A2571753406}"/>
              </a:ext>
            </a:extLst>
          </p:cNvPr>
          <p:cNvSpPr txBox="1"/>
          <p:nvPr/>
        </p:nvSpPr>
        <p:spPr>
          <a:xfrm>
            <a:off x="17248904" y="24683048"/>
            <a:ext cx="14493822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4400" dirty="0"/>
              <a:t>Apresente os principais resultados, produtos, soluções, aprendizagem ou impactos da iniciaria. Destaque o que foi desenvolvido, aplicado, validado ou alcançado.</a:t>
            </a:r>
          </a:p>
          <a:p>
            <a:pPr algn="just"/>
            <a:r>
              <a:rPr lang="pt-BR" sz="4400" dirty="0"/>
              <a:t>Quando a proposta estiver em desenvolvimento informe os avanços obtidos e as próximas etapas.</a:t>
            </a:r>
          </a:p>
        </p:txBody>
      </p:sp>
      <p:sp>
        <p:nvSpPr>
          <p:cNvPr id="61" name="Retângulo 60">
            <a:extLst>
              <a:ext uri="{FF2B5EF4-FFF2-40B4-BE49-F238E27FC236}">
                <a16:creationId xmlns:a16="http://schemas.microsoft.com/office/drawing/2014/main" id="{3DEBB156-1B96-2A4E-6A94-C3C4018547F5}"/>
              </a:ext>
            </a:extLst>
          </p:cNvPr>
          <p:cNvSpPr/>
          <p:nvPr/>
        </p:nvSpPr>
        <p:spPr>
          <a:xfrm>
            <a:off x="731524" y="28938294"/>
            <a:ext cx="14493821" cy="1371600"/>
          </a:xfrm>
          <a:prstGeom prst="rect">
            <a:avLst/>
          </a:prstGeom>
          <a:solidFill>
            <a:srgbClr val="3A1684"/>
          </a:solidFill>
          <a:ln>
            <a:noFill/>
          </a:ln>
          <a:effectLst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3A1684"/>
              </a:solidFill>
            </a:endParaRPr>
          </a:p>
        </p:txBody>
      </p:sp>
      <p:sp>
        <p:nvSpPr>
          <p:cNvPr id="62" name="Subtítulo 4">
            <a:extLst>
              <a:ext uri="{FF2B5EF4-FFF2-40B4-BE49-F238E27FC236}">
                <a16:creationId xmlns:a16="http://schemas.microsoft.com/office/drawing/2014/main" id="{B597E894-34AE-7BA9-BC9C-A7DAABD0ACF4}"/>
              </a:ext>
            </a:extLst>
          </p:cNvPr>
          <p:cNvSpPr txBox="1">
            <a:spLocks/>
          </p:cNvSpPr>
          <p:nvPr/>
        </p:nvSpPr>
        <p:spPr>
          <a:xfrm>
            <a:off x="2780503" y="29074785"/>
            <a:ext cx="10548257" cy="10450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51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02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853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804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755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706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657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608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0" b="1" dirty="0">
                <a:solidFill>
                  <a:schemeClr val="bg1"/>
                </a:solidFill>
              </a:rPr>
              <a:t>COMO FUNCIONA?</a:t>
            </a: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D7D3559C-A430-A531-EF93-0AEFFCC55999}"/>
              </a:ext>
            </a:extLst>
          </p:cNvPr>
          <p:cNvSpPr txBox="1"/>
          <p:nvPr/>
        </p:nvSpPr>
        <p:spPr>
          <a:xfrm>
            <a:off x="731520" y="30923060"/>
            <a:ext cx="1449382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/>
              <a:t>Descreva de maneira simples, como a experiência, tecnologia, produto ou atividade funciona. Informe os principais materiais, equipamentos, recursos, etapas ou princípios científicos envolvidos.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2240DFC4-C66C-CFCA-CA6F-874F289274D3}"/>
              </a:ext>
            </a:extLst>
          </p:cNvPr>
          <p:cNvSpPr txBox="1"/>
          <p:nvPr/>
        </p:nvSpPr>
        <p:spPr>
          <a:xfrm>
            <a:off x="17248903" y="31054162"/>
            <a:ext cx="1449382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/>
              <a:t>Indique onde e como a iniciativa pode ser aplicada quem pode se beneficiar dela e quais são as possibilidades de continuidade, aperfeiçoamento, expansão, parceria ou replicação.</a:t>
            </a:r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84F98C87-2A6A-1FAC-004A-FE83820D2CC7}"/>
              </a:ext>
            </a:extLst>
          </p:cNvPr>
          <p:cNvSpPr txBox="1"/>
          <p:nvPr/>
        </p:nvSpPr>
        <p:spPr>
          <a:xfrm>
            <a:off x="9518625" y="4842113"/>
            <a:ext cx="133620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>
                <a:solidFill>
                  <a:schemeClr val="bg1"/>
                </a:solidFill>
              </a:rPr>
              <a:t>TÍTULO DO PROJETO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7853DD2-244B-6FCB-F3C9-4C73FD9983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3977" y="40875624"/>
            <a:ext cx="17994684" cy="183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5714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142</TotalTime>
  <Words>289</Words>
  <Application>Microsoft Office PowerPoint</Application>
  <PresentationFormat>Personalizar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Estudante: Nome Completo Estudante 01; Nome Completo Estudante 02; Nome Completo Estudante 3 Orientador: Nome Completo do Prof. Orientador. | Escola/ Instituição: Nome da Escola/ Instituição – Município/ 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UNeB - MisAl - Hyderson Dos Santos Alves</dc:creator>
  <cp:lastModifiedBy>UNeB - MisAl - Hyderson Dos Santos Alves</cp:lastModifiedBy>
  <cp:revision>5</cp:revision>
  <dcterms:created xsi:type="dcterms:W3CDTF">2026-07-15T17:14:23Z</dcterms:created>
  <dcterms:modified xsi:type="dcterms:W3CDTF">2026-07-24T17:17:16Z</dcterms:modified>
</cp:coreProperties>
</file>