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74"/>
  </p:normalViewPr>
  <p:slideViewPr>
    <p:cSldViewPr>
      <p:cViewPr>
        <p:scale>
          <a:sx n="50" d="100"/>
          <a:sy n="50" d="100"/>
        </p:scale>
        <p:origin x="2568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1"/>
            <a:ext cx="15078710" cy="4680585"/>
          </a:xfrm>
          <a:custGeom>
            <a:avLst/>
            <a:gdLst/>
            <a:ahLst/>
            <a:cxnLst/>
            <a:rect l="l" t="t" r="r" b="b"/>
            <a:pathLst>
              <a:path w="15078710" h="4680585">
                <a:moveTo>
                  <a:pt x="0" y="4680238"/>
                </a:moveTo>
                <a:lnTo>
                  <a:pt x="15078089" y="4680238"/>
                </a:lnTo>
                <a:lnTo>
                  <a:pt x="15078089" y="0"/>
                </a:lnTo>
                <a:lnTo>
                  <a:pt x="0" y="0"/>
                </a:lnTo>
                <a:lnTo>
                  <a:pt x="0" y="4680238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184568" y="379919"/>
            <a:ext cx="2199005" cy="1492885"/>
          </a:xfrm>
          <a:custGeom>
            <a:avLst/>
            <a:gdLst/>
            <a:ahLst/>
            <a:cxnLst/>
            <a:rect l="l" t="t" r="r" b="b"/>
            <a:pathLst>
              <a:path w="2199004" h="1492885">
                <a:moveTo>
                  <a:pt x="165277" y="0"/>
                </a:moveTo>
                <a:lnTo>
                  <a:pt x="38" y="0"/>
                </a:lnTo>
                <a:lnTo>
                  <a:pt x="38" y="596950"/>
                </a:lnTo>
                <a:lnTo>
                  <a:pt x="165277" y="596950"/>
                </a:lnTo>
                <a:lnTo>
                  <a:pt x="165277" y="0"/>
                </a:lnTo>
                <a:close/>
              </a:path>
              <a:path w="2199004" h="1492885">
                <a:moveTo>
                  <a:pt x="569963" y="1260767"/>
                </a:moveTo>
                <a:lnTo>
                  <a:pt x="230632" y="1260767"/>
                </a:lnTo>
                <a:lnTo>
                  <a:pt x="230632" y="1168057"/>
                </a:lnTo>
                <a:lnTo>
                  <a:pt x="525272" y="1168057"/>
                </a:lnTo>
                <a:lnTo>
                  <a:pt x="525272" y="950887"/>
                </a:lnTo>
                <a:lnTo>
                  <a:pt x="230632" y="950887"/>
                </a:lnTo>
                <a:lnTo>
                  <a:pt x="230632" y="861987"/>
                </a:lnTo>
                <a:lnTo>
                  <a:pt x="563918" y="861987"/>
                </a:lnTo>
                <a:lnTo>
                  <a:pt x="563918" y="644817"/>
                </a:lnTo>
                <a:lnTo>
                  <a:pt x="0" y="644817"/>
                </a:lnTo>
                <a:lnTo>
                  <a:pt x="0" y="861987"/>
                </a:lnTo>
                <a:lnTo>
                  <a:pt x="0" y="950887"/>
                </a:lnTo>
                <a:lnTo>
                  <a:pt x="0" y="1168057"/>
                </a:lnTo>
                <a:lnTo>
                  <a:pt x="0" y="1260767"/>
                </a:lnTo>
                <a:lnTo>
                  <a:pt x="0" y="1477937"/>
                </a:lnTo>
                <a:lnTo>
                  <a:pt x="569963" y="1477937"/>
                </a:lnTo>
                <a:lnTo>
                  <a:pt x="569963" y="1260767"/>
                </a:lnTo>
                <a:close/>
              </a:path>
              <a:path w="2199004" h="1492885">
                <a:moveTo>
                  <a:pt x="1208773" y="376339"/>
                </a:moveTo>
                <a:lnTo>
                  <a:pt x="1204087" y="328663"/>
                </a:lnTo>
                <a:lnTo>
                  <a:pt x="1193977" y="295884"/>
                </a:lnTo>
                <a:lnTo>
                  <a:pt x="1190561" y="284772"/>
                </a:lnTo>
                <a:lnTo>
                  <a:pt x="1168996" y="245452"/>
                </a:lnTo>
                <a:lnTo>
                  <a:pt x="1140218" y="211518"/>
                </a:lnTo>
                <a:lnTo>
                  <a:pt x="1105027" y="183756"/>
                </a:lnTo>
                <a:lnTo>
                  <a:pt x="1064247" y="162941"/>
                </a:lnTo>
                <a:lnTo>
                  <a:pt x="1048727" y="158496"/>
                </a:lnTo>
                <a:lnTo>
                  <a:pt x="1048727" y="376339"/>
                </a:lnTo>
                <a:lnTo>
                  <a:pt x="1042746" y="408254"/>
                </a:lnTo>
                <a:lnTo>
                  <a:pt x="1026121" y="433768"/>
                </a:lnTo>
                <a:lnTo>
                  <a:pt x="1000810" y="450735"/>
                </a:lnTo>
                <a:lnTo>
                  <a:pt x="1000569" y="450735"/>
                </a:lnTo>
                <a:lnTo>
                  <a:pt x="969137" y="456793"/>
                </a:lnTo>
                <a:lnTo>
                  <a:pt x="937691" y="450735"/>
                </a:lnTo>
                <a:lnTo>
                  <a:pt x="937450" y="450735"/>
                </a:lnTo>
                <a:lnTo>
                  <a:pt x="930998" y="446417"/>
                </a:lnTo>
                <a:lnTo>
                  <a:pt x="912139" y="433768"/>
                </a:lnTo>
                <a:lnTo>
                  <a:pt x="895527" y="408254"/>
                </a:lnTo>
                <a:lnTo>
                  <a:pt x="889546" y="376339"/>
                </a:lnTo>
                <a:lnTo>
                  <a:pt x="895527" y="344424"/>
                </a:lnTo>
                <a:lnTo>
                  <a:pt x="912139" y="318909"/>
                </a:lnTo>
                <a:lnTo>
                  <a:pt x="937348" y="302006"/>
                </a:lnTo>
                <a:lnTo>
                  <a:pt x="969137" y="295884"/>
                </a:lnTo>
                <a:lnTo>
                  <a:pt x="1000912" y="302006"/>
                </a:lnTo>
                <a:lnTo>
                  <a:pt x="1026121" y="318909"/>
                </a:lnTo>
                <a:lnTo>
                  <a:pt x="1042746" y="344424"/>
                </a:lnTo>
                <a:lnTo>
                  <a:pt x="1048727" y="376339"/>
                </a:lnTo>
                <a:lnTo>
                  <a:pt x="1048727" y="158496"/>
                </a:lnTo>
                <a:lnTo>
                  <a:pt x="1018679" y="149872"/>
                </a:lnTo>
                <a:lnTo>
                  <a:pt x="969137" y="145338"/>
                </a:lnTo>
                <a:lnTo>
                  <a:pt x="919594" y="149872"/>
                </a:lnTo>
                <a:lnTo>
                  <a:pt x="874026" y="162941"/>
                </a:lnTo>
                <a:lnTo>
                  <a:pt x="833234" y="183756"/>
                </a:lnTo>
                <a:lnTo>
                  <a:pt x="798055" y="211518"/>
                </a:lnTo>
                <a:lnTo>
                  <a:pt x="769264" y="245452"/>
                </a:lnTo>
                <a:lnTo>
                  <a:pt x="747699" y="284772"/>
                </a:lnTo>
                <a:lnTo>
                  <a:pt x="734174" y="328663"/>
                </a:lnTo>
                <a:lnTo>
                  <a:pt x="729475" y="376339"/>
                </a:lnTo>
                <a:lnTo>
                  <a:pt x="730148" y="394601"/>
                </a:lnTo>
                <a:lnTo>
                  <a:pt x="732129" y="412381"/>
                </a:lnTo>
                <a:lnTo>
                  <a:pt x="735304" y="429260"/>
                </a:lnTo>
                <a:lnTo>
                  <a:pt x="735380" y="429679"/>
                </a:lnTo>
                <a:lnTo>
                  <a:pt x="739863" y="446417"/>
                </a:lnTo>
                <a:lnTo>
                  <a:pt x="691413" y="446417"/>
                </a:lnTo>
                <a:lnTo>
                  <a:pt x="678281" y="444487"/>
                </a:lnTo>
                <a:lnTo>
                  <a:pt x="668794" y="438734"/>
                </a:lnTo>
                <a:lnTo>
                  <a:pt x="663054" y="429260"/>
                </a:lnTo>
                <a:lnTo>
                  <a:pt x="661123" y="416128"/>
                </a:lnTo>
                <a:lnTo>
                  <a:pt x="661123" y="307124"/>
                </a:lnTo>
                <a:lnTo>
                  <a:pt x="659841" y="295884"/>
                </a:lnTo>
                <a:lnTo>
                  <a:pt x="655866" y="261200"/>
                </a:lnTo>
                <a:lnTo>
                  <a:pt x="640676" y="221729"/>
                </a:lnTo>
                <a:lnTo>
                  <a:pt x="619633" y="193789"/>
                </a:lnTo>
                <a:lnTo>
                  <a:pt x="616458" y="189572"/>
                </a:lnTo>
                <a:lnTo>
                  <a:pt x="584085" y="165557"/>
                </a:lnTo>
                <a:lnTo>
                  <a:pt x="544461" y="150533"/>
                </a:lnTo>
                <a:lnTo>
                  <a:pt x="498475" y="145338"/>
                </a:lnTo>
                <a:lnTo>
                  <a:pt x="464616" y="148412"/>
                </a:lnTo>
                <a:lnTo>
                  <a:pt x="433260" y="157556"/>
                </a:lnTo>
                <a:lnTo>
                  <a:pt x="404672" y="172707"/>
                </a:lnTo>
                <a:lnTo>
                  <a:pt x="379082" y="193789"/>
                </a:lnTo>
                <a:lnTo>
                  <a:pt x="379082" y="155727"/>
                </a:lnTo>
                <a:lnTo>
                  <a:pt x="223354" y="155727"/>
                </a:lnTo>
                <a:lnTo>
                  <a:pt x="223354" y="596950"/>
                </a:lnTo>
                <a:lnTo>
                  <a:pt x="379082" y="596950"/>
                </a:lnTo>
                <a:lnTo>
                  <a:pt x="379082" y="361632"/>
                </a:lnTo>
                <a:lnTo>
                  <a:pt x="383895" y="334568"/>
                </a:lnTo>
                <a:lnTo>
                  <a:pt x="397459" y="313829"/>
                </a:lnTo>
                <a:lnTo>
                  <a:pt x="418503" y="300558"/>
                </a:lnTo>
                <a:lnTo>
                  <a:pt x="445693" y="295884"/>
                </a:lnTo>
                <a:lnTo>
                  <a:pt x="470357" y="300405"/>
                </a:lnTo>
                <a:lnTo>
                  <a:pt x="489165" y="313296"/>
                </a:lnTo>
                <a:lnTo>
                  <a:pt x="501167" y="333476"/>
                </a:lnTo>
                <a:lnTo>
                  <a:pt x="505383" y="359892"/>
                </a:lnTo>
                <a:lnTo>
                  <a:pt x="505383" y="450735"/>
                </a:lnTo>
                <a:lnTo>
                  <a:pt x="511517" y="503491"/>
                </a:lnTo>
                <a:lnTo>
                  <a:pt x="529894" y="544436"/>
                </a:lnTo>
                <a:lnTo>
                  <a:pt x="560514" y="573646"/>
                </a:lnTo>
                <a:lnTo>
                  <a:pt x="603389" y="591134"/>
                </a:lnTo>
                <a:lnTo>
                  <a:pt x="658520" y="596950"/>
                </a:lnTo>
                <a:lnTo>
                  <a:pt x="778217" y="596950"/>
                </a:lnTo>
                <a:lnTo>
                  <a:pt x="795921" y="595388"/>
                </a:lnTo>
                <a:lnTo>
                  <a:pt x="812596" y="590892"/>
                </a:lnTo>
                <a:lnTo>
                  <a:pt x="828001" y="583704"/>
                </a:lnTo>
                <a:lnTo>
                  <a:pt x="841832" y="574128"/>
                </a:lnTo>
                <a:lnTo>
                  <a:pt x="870419" y="588251"/>
                </a:lnTo>
                <a:lnTo>
                  <a:pt x="901344" y="598665"/>
                </a:lnTo>
                <a:lnTo>
                  <a:pt x="934339" y="605116"/>
                </a:lnTo>
                <a:lnTo>
                  <a:pt x="969137" y="607326"/>
                </a:lnTo>
                <a:lnTo>
                  <a:pt x="1018679" y="602792"/>
                </a:lnTo>
                <a:lnTo>
                  <a:pt x="1064247" y="589724"/>
                </a:lnTo>
                <a:lnTo>
                  <a:pt x="1105027" y="568909"/>
                </a:lnTo>
                <a:lnTo>
                  <a:pt x="1140218" y="541147"/>
                </a:lnTo>
                <a:lnTo>
                  <a:pt x="1168996" y="507212"/>
                </a:lnTo>
                <a:lnTo>
                  <a:pt x="1190561" y="467906"/>
                </a:lnTo>
                <a:lnTo>
                  <a:pt x="1193977" y="456793"/>
                </a:lnTo>
                <a:lnTo>
                  <a:pt x="1204087" y="424027"/>
                </a:lnTo>
                <a:lnTo>
                  <a:pt x="1208773" y="376339"/>
                </a:lnTo>
                <a:close/>
              </a:path>
              <a:path w="2199004" h="1492885">
                <a:moveTo>
                  <a:pt x="1412011" y="1061529"/>
                </a:moveTo>
                <a:lnTo>
                  <a:pt x="1409598" y="1014780"/>
                </a:lnTo>
                <a:lnTo>
                  <a:pt x="1402511" y="969822"/>
                </a:lnTo>
                <a:lnTo>
                  <a:pt x="1390967" y="926858"/>
                </a:lnTo>
                <a:lnTo>
                  <a:pt x="1375168" y="886117"/>
                </a:lnTo>
                <a:lnTo>
                  <a:pt x="1355344" y="847801"/>
                </a:lnTo>
                <a:lnTo>
                  <a:pt x="1331722" y="812126"/>
                </a:lnTo>
                <a:lnTo>
                  <a:pt x="1304493" y="779297"/>
                </a:lnTo>
                <a:lnTo>
                  <a:pt x="1273886" y="749541"/>
                </a:lnTo>
                <a:lnTo>
                  <a:pt x="1240129" y="723061"/>
                </a:lnTo>
                <a:lnTo>
                  <a:pt x="1203426" y="700074"/>
                </a:lnTo>
                <a:lnTo>
                  <a:pt x="1175346" y="686358"/>
                </a:lnTo>
                <a:lnTo>
                  <a:pt x="1175346" y="1061529"/>
                </a:lnTo>
                <a:lnTo>
                  <a:pt x="1170330" y="1108316"/>
                </a:lnTo>
                <a:lnTo>
                  <a:pt x="1155966" y="1150670"/>
                </a:lnTo>
                <a:lnTo>
                  <a:pt x="1133233" y="1187602"/>
                </a:lnTo>
                <a:lnTo>
                  <a:pt x="1103122" y="1218095"/>
                </a:lnTo>
                <a:lnTo>
                  <a:pt x="1066634" y="1241132"/>
                </a:lnTo>
                <a:lnTo>
                  <a:pt x="1024763" y="1255699"/>
                </a:lnTo>
                <a:lnTo>
                  <a:pt x="978509" y="1260779"/>
                </a:lnTo>
                <a:lnTo>
                  <a:pt x="881900" y="1260779"/>
                </a:lnTo>
                <a:lnTo>
                  <a:pt x="881900" y="862291"/>
                </a:lnTo>
                <a:lnTo>
                  <a:pt x="978509" y="862291"/>
                </a:lnTo>
                <a:lnTo>
                  <a:pt x="1024763" y="867371"/>
                </a:lnTo>
                <a:lnTo>
                  <a:pt x="1066634" y="881938"/>
                </a:lnTo>
                <a:lnTo>
                  <a:pt x="1103122" y="904976"/>
                </a:lnTo>
                <a:lnTo>
                  <a:pt x="1133233" y="935469"/>
                </a:lnTo>
                <a:lnTo>
                  <a:pt x="1155966" y="972400"/>
                </a:lnTo>
                <a:lnTo>
                  <a:pt x="1170330" y="1014780"/>
                </a:lnTo>
                <a:lnTo>
                  <a:pt x="1175346" y="1061529"/>
                </a:lnTo>
                <a:lnTo>
                  <a:pt x="1175346" y="686358"/>
                </a:lnTo>
                <a:lnTo>
                  <a:pt x="1122057" y="665429"/>
                </a:lnTo>
                <a:lnTo>
                  <a:pt x="1077823" y="654177"/>
                </a:lnTo>
                <a:lnTo>
                  <a:pt x="1031506" y="647280"/>
                </a:lnTo>
                <a:lnTo>
                  <a:pt x="983348" y="644931"/>
                </a:lnTo>
                <a:lnTo>
                  <a:pt x="651268" y="644931"/>
                </a:lnTo>
                <a:lnTo>
                  <a:pt x="651268" y="1478140"/>
                </a:lnTo>
                <a:lnTo>
                  <a:pt x="983348" y="1478140"/>
                </a:lnTo>
                <a:lnTo>
                  <a:pt x="1031506" y="1475790"/>
                </a:lnTo>
                <a:lnTo>
                  <a:pt x="1077823" y="1468894"/>
                </a:lnTo>
                <a:lnTo>
                  <a:pt x="1122057" y="1457655"/>
                </a:lnTo>
                <a:lnTo>
                  <a:pt x="1163993" y="1442288"/>
                </a:lnTo>
                <a:lnTo>
                  <a:pt x="1203426" y="1422996"/>
                </a:lnTo>
                <a:lnTo>
                  <a:pt x="1240129" y="1400009"/>
                </a:lnTo>
                <a:lnTo>
                  <a:pt x="1273886" y="1373530"/>
                </a:lnTo>
                <a:lnTo>
                  <a:pt x="1304493" y="1343774"/>
                </a:lnTo>
                <a:lnTo>
                  <a:pt x="1331722" y="1310944"/>
                </a:lnTo>
                <a:lnTo>
                  <a:pt x="1355344" y="1275270"/>
                </a:lnTo>
                <a:lnTo>
                  <a:pt x="1375168" y="1236954"/>
                </a:lnTo>
                <a:lnTo>
                  <a:pt x="1390967" y="1196213"/>
                </a:lnTo>
                <a:lnTo>
                  <a:pt x="1402511" y="1153248"/>
                </a:lnTo>
                <a:lnTo>
                  <a:pt x="1409598" y="1108316"/>
                </a:lnTo>
                <a:lnTo>
                  <a:pt x="1412011" y="1061529"/>
                </a:lnTo>
                <a:close/>
              </a:path>
              <a:path w="2199004" h="1492885">
                <a:moveTo>
                  <a:pt x="1661058" y="196799"/>
                </a:moveTo>
                <a:lnTo>
                  <a:pt x="1657832" y="155714"/>
                </a:lnTo>
                <a:lnTo>
                  <a:pt x="1497761" y="155714"/>
                </a:lnTo>
                <a:lnTo>
                  <a:pt x="1500657" y="191185"/>
                </a:lnTo>
                <a:lnTo>
                  <a:pt x="1496898" y="230543"/>
                </a:lnTo>
                <a:lnTo>
                  <a:pt x="1487309" y="274459"/>
                </a:lnTo>
                <a:lnTo>
                  <a:pt x="1472679" y="323557"/>
                </a:lnTo>
                <a:lnTo>
                  <a:pt x="1451051" y="390169"/>
                </a:lnTo>
                <a:lnTo>
                  <a:pt x="1375791" y="155714"/>
                </a:lnTo>
                <a:lnTo>
                  <a:pt x="1198435" y="155714"/>
                </a:lnTo>
                <a:lnTo>
                  <a:pt x="1369720" y="596938"/>
                </a:lnTo>
                <a:lnTo>
                  <a:pt x="1528914" y="596938"/>
                </a:lnTo>
                <a:lnTo>
                  <a:pt x="1623225" y="355561"/>
                </a:lnTo>
                <a:lnTo>
                  <a:pt x="1643837" y="296468"/>
                </a:lnTo>
                <a:lnTo>
                  <a:pt x="1656422" y="243636"/>
                </a:lnTo>
                <a:lnTo>
                  <a:pt x="1661058" y="196799"/>
                </a:lnTo>
                <a:close/>
              </a:path>
              <a:path w="2199004" h="1492885">
                <a:moveTo>
                  <a:pt x="2198535" y="446430"/>
                </a:moveTo>
                <a:lnTo>
                  <a:pt x="2189022" y="446430"/>
                </a:lnTo>
                <a:lnTo>
                  <a:pt x="2175891" y="444500"/>
                </a:lnTo>
                <a:lnTo>
                  <a:pt x="2166416" y="438759"/>
                </a:lnTo>
                <a:lnTo>
                  <a:pt x="2160663" y="429285"/>
                </a:lnTo>
                <a:lnTo>
                  <a:pt x="2158733" y="416153"/>
                </a:lnTo>
                <a:lnTo>
                  <a:pt x="2158733" y="295910"/>
                </a:lnTo>
                <a:lnTo>
                  <a:pt x="2158733" y="187756"/>
                </a:lnTo>
                <a:lnTo>
                  <a:pt x="2158733" y="155752"/>
                </a:lnTo>
                <a:lnTo>
                  <a:pt x="2003018" y="155752"/>
                </a:lnTo>
                <a:lnTo>
                  <a:pt x="2003018" y="187756"/>
                </a:lnTo>
                <a:lnTo>
                  <a:pt x="2003018" y="376364"/>
                </a:lnTo>
                <a:lnTo>
                  <a:pt x="1997024" y="408266"/>
                </a:lnTo>
                <a:lnTo>
                  <a:pt x="1980412" y="433781"/>
                </a:lnTo>
                <a:lnTo>
                  <a:pt x="1955203" y="450697"/>
                </a:lnTo>
                <a:lnTo>
                  <a:pt x="1923415" y="456819"/>
                </a:lnTo>
                <a:lnTo>
                  <a:pt x="1891639" y="450697"/>
                </a:lnTo>
                <a:lnTo>
                  <a:pt x="1866417" y="433781"/>
                </a:lnTo>
                <a:lnTo>
                  <a:pt x="1849805" y="408266"/>
                </a:lnTo>
                <a:lnTo>
                  <a:pt x="1843811" y="376364"/>
                </a:lnTo>
                <a:lnTo>
                  <a:pt x="1849805" y="344449"/>
                </a:lnTo>
                <a:lnTo>
                  <a:pt x="1866417" y="318935"/>
                </a:lnTo>
                <a:lnTo>
                  <a:pt x="1891639" y="302031"/>
                </a:lnTo>
                <a:lnTo>
                  <a:pt x="1923415" y="295910"/>
                </a:lnTo>
                <a:lnTo>
                  <a:pt x="1955203" y="302031"/>
                </a:lnTo>
                <a:lnTo>
                  <a:pt x="1980412" y="318935"/>
                </a:lnTo>
                <a:lnTo>
                  <a:pt x="1997024" y="344449"/>
                </a:lnTo>
                <a:lnTo>
                  <a:pt x="2003018" y="376364"/>
                </a:lnTo>
                <a:lnTo>
                  <a:pt x="2003018" y="187756"/>
                </a:lnTo>
                <a:lnTo>
                  <a:pt x="1979498" y="169811"/>
                </a:lnTo>
                <a:lnTo>
                  <a:pt x="1953158" y="156502"/>
                </a:lnTo>
                <a:lnTo>
                  <a:pt x="1924050" y="148221"/>
                </a:lnTo>
                <a:lnTo>
                  <a:pt x="1892274" y="145364"/>
                </a:lnTo>
                <a:lnTo>
                  <a:pt x="1849031" y="149898"/>
                </a:lnTo>
                <a:lnTo>
                  <a:pt x="1809330" y="162966"/>
                </a:lnTo>
                <a:lnTo>
                  <a:pt x="1773834" y="183781"/>
                </a:lnTo>
                <a:lnTo>
                  <a:pt x="1743252" y="211543"/>
                </a:lnTo>
                <a:lnTo>
                  <a:pt x="1718259" y="245478"/>
                </a:lnTo>
                <a:lnTo>
                  <a:pt x="1699552" y="284784"/>
                </a:lnTo>
                <a:lnTo>
                  <a:pt x="1687830" y="328676"/>
                </a:lnTo>
                <a:lnTo>
                  <a:pt x="1683766" y="376364"/>
                </a:lnTo>
                <a:lnTo>
                  <a:pt x="1687830" y="424040"/>
                </a:lnTo>
                <a:lnTo>
                  <a:pt x="1699552" y="467931"/>
                </a:lnTo>
                <a:lnTo>
                  <a:pt x="1718259" y="507238"/>
                </a:lnTo>
                <a:lnTo>
                  <a:pt x="1743252" y="541172"/>
                </a:lnTo>
                <a:lnTo>
                  <a:pt x="1773834" y="568934"/>
                </a:lnTo>
                <a:lnTo>
                  <a:pt x="1809330" y="589749"/>
                </a:lnTo>
                <a:lnTo>
                  <a:pt x="1849031" y="602818"/>
                </a:lnTo>
                <a:lnTo>
                  <a:pt x="1892274" y="607352"/>
                </a:lnTo>
                <a:lnTo>
                  <a:pt x="1931606" y="602818"/>
                </a:lnTo>
                <a:lnTo>
                  <a:pt x="1931835" y="602818"/>
                </a:lnTo>
                <a:lnTo>
                  <a:pt x="1967534" y="589610"/>
                </a:lnTo>
                <a:lnTo>
                  <a:pt x="1998599" y="568667"/>
                </a:lnTo>
                <a:lnTo>
                  <a:pt x="2024634" y="540740"/>
                </a:lnTo>
                <a:lnTo>
                  <a:pt x="2046528" y="565213"/>
                </a:lnTo>
                <a:lnTo>
                  <a:pt x="2075789" y="582803"/>
                </a:lnTo>
                <a:lnTo>
                  <a:pt x="2112353" y="593420"/>
                </a:lnTo>
                <a:lnTo>
                  <a:pt x="2156142" y="596976"/>
                </a:lnTo>
                <a:lnTo>
                  <a:pt x="2198535" y="596976"/>
                </a:lnTo>
                <a:lnTo>
                  <a:pt x="2198535" y="540740"/>
                </a:lnTo>
                <a:lnTo>
                  <a:pt x="2198535" y="456819"/>
                </a:lnTo>
                <a:lnTo>
                  <a:pt x="2198535" y="446430"/>
                </a:lnTo>
                <a:close/>
              </a:path>
              <a:path w="2199004" h="1492885">
                <a:moveTo>
                  <a:pt x="2198573" y="644906"/>
                </a:moveTo>
                <a:lnTo>
                  <a:pt x="1967941" y="644906"/>
                </a:lnTo>
                <a:lnTo>
                  <a:pt x="1967941" y="1148461"/>
                </a:lnTo>
                <a:lnTo>
                  <a:pt x="1958733" y="1197063"/>
                </a:lnTo>
                <a:lnTo>
                  <a:pt x="1933219" y="1235697"/>
                </a:lnTo>
                <a:lnTo>
                  <a:pt x="1894586" y="1261211"/>
                </a:lnTo>
                <a:lnTo>
                  <a:pt x="1845970" y="1270419"/>
                </a:lnTo>
                <a:lnTo>
                  <a:pt x="1797367" y="1261211"/>
                </a:lnTo>
                <a:lnTo>
                  <a:pt x="1758734" y="1235697"/>
                </a:lnTo>
                <a:lnTo>
                  <a:pt x="1733219" y="1197063"/>
                </a:lnTo>
                <a:lnTo>
                  <a:pt x="1724012" y="1148461"/>
                </a:lnTo>
                <a:lnTo>
                  <a:pt x="1724012" y="780351"/>
                </a:lnTo>
                <a:lnTo>
                  <a:pt x="1493380" y="780351"/>
                </a:lnTo>
                <a:lnTo>
                  <a:pt x="1493380" y="1152080"/>
                </a:lnTo>
                <a:lnTo>
                  <a:pt x="1496479" y="1199616"/>
                </a:lnTo>
                <a:lnTo>
                  <a:pt x="1505572" y="1244803"/>
                </a:lnTo>
                <a:lnTo>
                  <a:pt x="1520278" y="1287310"/>
                </a:lnTo>
                <a:lnTo>
                  <a:pt x="1540243" y="1326769"/>
                </a:lnTo>
                <a:lnTo>
                  <a:pt x="1565109" y="1362862"/>
                </a:lnTo>
                <a:lnTo>
                  <a:pt x="1594510" y="1395247"/>
                </a:lnTo>
                <a:lnTo>
                  <a:pt x="1628076" y="1423581"/>
                </a:lnTo>
                <a:lnTo>
                  <a:pt x="1665465" y="1447533"/>
                </a:lnTo>
                <a:lnTo>
                  <a:pt x="1706321" y="1466735"/>
                </a:lnTo>
                <a:lnTo>
                  <a:pt x="1750250" y="1480883"/>
                </a:lnTo>
                <a:lnTo>
                  <a:pt x="1796923" y="1489621"/>
                </a:lnTo>
                <a:lnTo>
                  <a:pt x="1845970" y="1492605"/>
                </a:lnTo>
                <a:lnTo>
                  <a:pt x="1895017" y="1489621"/>
                </a:lnTo>
                <a:lnTo>
                  <a:pt x="1941703" y="1480883"/>
                </a:lnTo>
                <a:lnTo>
                  <a:pt x="1985632" y="1466735"/>
                </a:lnTo>
                <a:lnTo>
                  <a:pt x="2026488" y="1447533"/>
                </a:lnTo>
                <a:lnTo>
                  <a:pt x="2063877" y="1423581"/>
                </a:lnTo>
                <a:lnTo>
                  <a:pt x="2097455" y="1395247"/>
                </a:lnTo>
                <a:lnTo>
                  <a:pt x="2126843" y="1362862"/>
                </a:lnTo>
                <a:lnTo>
                  <a:pt x="2151710" y="1326769"/>
                </a:lnTo>
                <a:lnTo>
                  <a:pt x="2171674" y="1287310"/>
                </a:lnTo>
                <a:lnTo>
                  <a:pt x="2186381" y="1244803"/>
                </a:lnTo>
                <a:lnTo>
                  <a:pt x="2195474" y="1199616"/>
                </a:lnTo>
                <a:lnTo>
                  <a:pt x="2198573" y="1152080"/>
                </a:lnTo>
                <a:lnTo>
                  <a:pt x="2198573" y="644906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019533" y="1482063"/>
            <a:ext cx="708660" cy="484505"/>
          </a:xfrm>
          <a:custGeom>
            <a:avLst/>
            <a:gdLst/>
            <a:ahLst/>
            <a:cxnLst/>
            <a:rect l="l" t="t" r="r" b="b"/>
            <a:pathLst>
              <a:path w="708659" h="484505">
                <a:moveTo>
                  <a:pt x="558736" y="377952"/>
                </a:moveTo>
                <a:lnTo>
                  <a:pt x="557263" y="374053"/>
                </a:lnTo>
                <a:lnTo>
                  <a:pt x="553313" y="371144"/>
                </a:lnTo>
                <a:lnTo>
                  <a:pt x="545846" y="369874"/>
                </a:lnTo>
                <a:lnTo>
                  <a:pt x="537972" y="369735"/>
                </a:lnTo>
                <a:lnTo>
                  <a:pt x="530428" y="371449"/>
                </a:lnTo>
                <a:lnTo>
                  <a:pt x="523074" y="374167"/>
                </a:lnTo>
                <a:lnTo>
                  <a:pt x="515759" y="377024"/>
                </a:lnTo>
                <a:lnTo>
                  <a:pt x="479894" y="389699"/>
                </a:lnTo>
                <a:lnTo>
                  <a:pt x="426224" y="406692"/>
                </a:lnTo>
                <a:lnTo>
                  <a:pt x="382054" y="417283"/>
                </a:lnTo>
                <a:lnTo>
                  <a:pt x="329057" y="422262"/>
                </a:lnTo>
                <a:lnTo>
                  <a:pt x="302260" y="420077"/>
                </a:lnTo>
                <a:lnTo>
                  <a:pt x="249351" y="406666"/>
                </a:lnTo>
                <a:lnTo>
                  <a:pt x="199529" y="384810"/>
                </a:lnTo>
                <a:lnTo>
                  <a:pt x="168363" y="368007"/>
                </a:lnTo>
                <a:lnTo>
                  <a:pt x="152717" y="359727"/>
                </a:lnTo>
                <a:lnTo>
                  <a:pt x="130263" y="348602"/>
                </a:lnTo>
                <a:lnTo>
                  <a:pt x="123228" y="345325"/>
                </a:lnTo>
                <a:lnTo>
                  <a:pt x="115989" y="343154"/>
                </a:lnTo>
                <a:lnTo>
                  <a:pt x="108800" y="343141"/>
                </a:lnTo>
                <a:lnTo>
                  <a:pt x="100876" y="344741"/>
                </a:lnTo>
                <a:lnTo>
                  <a:pt x="97142" y="351688"/>
                </a:lnTo>
                <a:lnTo>
                  <a:pt x="97104" y="359308"/>
                </a:lnTo>
                <a:lnTo>
                  <a:pt x="100304" y="373926"/>
                </a:lnTo>
                <a:lnTo>
                  <a:pt x="129870" y="410324"/>
                </a:lnTo>
                <a:lnTo>
                  <a:pt x="173456" y="442988"/>
                </a:lnTo>
                <a:lnTo>
                  <a:pt x="223139" y="465899"/>
                </a:lnTo>
                <a:lnTo>
                  <a:pt x="276402" y="479513"/>
                </a:lnTo>
                <a:lnTo>
                  <a:pt x="330695" y="484365"/>
                </a:lnTo>
                <a:lnTo>
                  <a:pt x="382625" y="481469"/>
                </a:lnTo>
                <a:lnTo>
                  <a:pt x="433730" y="471271"/>
                </a:lnTo>
                <a:lnTo>
                  <a:pt x="482384" y="453174"/>
                </a:lnTo>
                <a:lnTo>
                  <a:pt x="526961" y="426618"/>
                </a:lnTo>
                <a:lnTo>
                  <a:pt x="557339" y="390677"/>
                </a:lnTo>
                <a:lnTo>
                  <a:pt x="558736" y="377952"/>
                </a:lnTo>
                <a:close/>
              </a:path>
              <a:path w="708659" h="484505">
                <a:moveTo>
                  <a:pt x="617359" y="226834"/>
                </a:moveTo>
                <a:lnTo>
                  <a:pt x="615594" y="222148"/>
                </a:lnTo>
                <a:lnTo>
                  <a:pt x="610857" y="218643"/>
                </a:lnTo>
                <a:lnTo>
                  <a:pt x="601878" y="217131"/>
                </a:lnTo>
                <a:lnTo>
                  <a:pt x="592416" y="216954"/>
                </a:lnTo>
                <a:lnTo>
                  <a:pt x="583361" y="219011"/>
                </a:lnTo>
                <a:lnTo>
                  <a:pt x="574535" y="222275"/>
                </a:lnTo>
                <a:lnTo>
                  <a:pt x="565746" y="225717"/>
                </a:lnTo>
                <a:lnTo>
                  <a:pt x="522681" y="240931"/>
                </a:lnTo>
                <a:lnTo>
                  <a:pt x="479806" y="254965"/>
                </a:lnTo>
                <a:lnTo>
                  <a:pt x="436638" y="267106"/>
                </a:lnTo>
                <a:lnTo>
                  <a:pt x="373430" y="278663"/>
                </a:lnTo>
                <a:lnTo>
                  <a:pt x="341490" y="280060"/>
                </a:lnTo>
                <a:lnTo>
                  <a:pt x="309295" y="277431"/>
                </a:lnTo>
                <a:lnTo>
                  <a:pt x="245757" y="261315"/>
                </a:lnTo>
                <a:lnTo>
                  <a:pt x="185902" y="235077"/>
                </a:lnTo>
                <a:lnTo>
                  <a:pt x="148475" y="214884"/>
                </a:lnTo>
                <a:lnTo>
                  <a:pt x="129679" y="204939"/>
                </a:lnTo>
                <a:lnTo>
                  <a:pt x="102704" y="191579"/>
                </a:lnTo>
                <a:lnTo>
                  <a:pt x="94246" y="187642"/>
                </a:lnTo>
                <a:lnTo>
                  <a:pt x="85559" y="185026"/>
                </a:lnTo>
                <a:lnTo>
                  <a:pt x="76936" y="185013"/>
                </a:lnTo>
                <a:lnTo>
                  <a:pt x="67411" y="186944"/>
                </a:lnTo>
                <a:lnTo>
                  <a:pt x="62928" y="195275"/>
                </a:lnTo>
                <a:lnTo>
                  <a:pt x="62877" y="204431"/>
                </a:lnTo>
                <a:lnTo>
                  <a:pt x="66725" y="221996"/>
                </a:lnTo>
                <a:lnTo>
                  <a:pt x="89306" y="253085"/>
                </a:lnTo>
                <a:lnTo>
                  <a:pt x="143433" y="298069"/>
                </a:lnTo>
                <a:lnTo>
                  <a:pt x="189712" y="322834"/>
                </a:lnTo>
                <a:lnTo>
                  <a:pt x="239509" y="340309"/>
                </a:lnTo>
                <a:lnTo>
                  <a:pt x="291287" y="350812"/>
                </a:lnTo>
                <a:lnTo>
                  <a:pt x="343471" y="354647"/>
                </a:lnTo>
                <a:lnTo>
                  <a:pt x="393382" y="352539"/>
                </a:lnTo>
                <a:lnTo>
                  <a:pt x="442912" y="344906"/>
                </a:lnTo>
                <a:lnTo>
                  <a:pt x="491058" y="331393"/>
                </a:lnTo>
                <a:lnTo>
                  <a:pt x="536816" y="311645"/>
                </a:lnTo>
                <a:lnTo>
                  <a:pt x="579196" y="285292"/>
                </a:lnTo>
                <a:lnTo>
                  <a:pt x="615696" y="242112"/>
                </a:lnTo>
                <a:lnTo>
                  <a:pt x="617359" y="226834"/>
                </a:lnTo>
                <a:close/>
              </a:path>
              <a:path w="708659" h="484505">
                <a:moveTo>
                  <a:pt x="708380" y="53428"/>
                </a:moveTo>
                <a:lnTo>
                  <a:pt x="706120" y="47447"/>
                </a:lnTo>
                <a:lnTo>
                  <a:pt x="700062" y="42964"/>
                </a:lnTo>
                <a:lnTo>
                  <a:pt x="688594" y="41033"/>
                </a:lnTo>
                <a:lnTo>
                  <a:pt x="676516" y="40805"/>
                </a:lnTo>
                <a:lnTo>
                  <a:pt x="664946" y="43446"/>
                </a:lnTo>
                <a:lnTo>
                  <a:pt x="653656" y="47612"/>
                </a:lnTo>
                <a:lnTo>
                  <a:pt x="642442" y="51993"/>
                </a:lnTo>
                <a:lnTo>
                  <a:pt x="628700" y="56921"/>
                </a:lnTo>
                <a:lnTo>
                  <a:pt x="587413" y="71450"/>
                </a:lnTo>
                <a:lnTo>
                  <a:pt x="532638" y="89369"/>
                </a:lnTo>
                <a:lnTo>
                  <a:pt x="477494" y="104876"/>
                </a:lnTo>
                <a:lnTo>
                  <a:pt x="437261" y="113779"/>
                </a:lnTo>
                <a:lnTo>
                  <a:pt x="396748" y="119646"/>
                </a:lnTo>
                <a:lnTo>
                  <a:pt x="355942" y="121424"/>
                </a:lnTo>
                <a:lnTo>
                  <a:pt x="314807" y="118059"/>
                </a:lnTo>
                <a:lnTo>
                  <a:pt x="273773" y="109677"/>
                </a:lnTo>
                <a:lnTo>
                  <a:pt x="233629" y="97485"/>
                </a:lnTo>
                <a:lnTo>
                  <a:pt x="194665" y="82042"/>
                </a:lnTo>
                <a:lnTo>
                  <a:pt x="157162" y="63957"/>
                </a:lnTo>
                <a:lnTo>
                  <a:pt x="109347" y="38163"/>
                </a:lnTo>
                <a:lnTo>
                  <a:pt x="85344" y="25450"/>
                </a:lnTo>
                <a:lnTo>
                  <a:pt x="50876" y="8382"/>
                </a:lnTo>
                <a:lnTo>
                  <a:pt x="40081" y="3365"/>
                </a:lnTo>
                <a:lnTo>
                  <a:pt x="28981" y="25"/>
                </a:lnTo>
                <a:lnTo>
                  <a:pt x="17957" y="0"/>
                </a:lnTo>
                <a:lnTo>
                  <a:pt x="10020" y="3276"/>
                </a:lnTo>
                <a:lnTo>
                  <a:pt x="4445" y="8940"/>
                </a:lnTo>
                <a:lnTo>
                  <a:pt x="1117" y="16344"/>
                </a:lnTo>
                <a:lnTo>
                  <a:pt x="0" y="24815"/>
                </a:lnTo>
                <a:lnTo>
                  <a:pt x="4914" y="47256"/>
                </a:lnTo>
                <a:lnTo>
                  <a:pt x="33756" y="86969"/>
                </a:lnTo>
                <a:lnTo>
                  <a:pt x="87122" y="133629"/>
                </a:lnTo>
                <a:lnTo>
                  <a:pt x="127571" y="159143"/>
                </a:lnTo>
                <a:lnTo>
                  <a:pt x="170891" y="179819"/>
                </a:lnTo>
                <a:lnTo>
                  <a:pt x="216369" y="195770"/>
                </a:lnTo>
                <a:lnTo>
                  <a:pt x="263271" y="207137"/>
                </a:lnTo>
                <a:lnTo>
                  <a:pt x="310870" y="214071"/>
                </a:lnTo>
                <a:lnTo>
                  <a:pt x="358457" y="216712"/>
                </a:lnTo>
                <a:lnTo>
                  <a:pt x="411594" y="214947"/>
                </a:lnTo>
                <a:lnTo>
                  <a:pt x="464553" y="208343"/>
                </a:lnTo>
                <a:lnTo>
                  <a:pt x="516559" y="196608"/>
                </a:lnTo>
                <a:lnTo>
                  <a:pt x="566902" y="179501"/>
                </a:lnTo>
                <a:lnTo>
                  <a:pt x="614832" y="156756"/>
                </a:lnTo>
                <a:lnTo>
                  <a:pt x="659612" y="128104"/>
                </a:lnTo>
                <a:lnTo>
                  <a:pt x="692353" y="95173"/>
                </a:lnTo>
                <a:lnTo>
                  <a:pt x="706247" y="72948"/>
                </a:lnTo>
                <a:lnTo>
                  <a:pt x="708380" y="53428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79145" y="840359"/>
            <a:ext cx="188607" cy="18860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77816" y="618371"/>
            <a:ext cx="135090" cy="13509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436489" y="807912"/>
            <a:ext cx="78369" cy="78369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5695327" y="170535"/>
            <a:ext cx="1399540" cy="1333500"/>
          </a:xfrm>
          <a:custGeom>
            <a:avLst/>
            <a:gdLst/>
            <a:ahLst/>
            <a:cxnLst/>
            <a:rect l="l" t="t" r="r" b="b"/>
            <a:pathLst>
              <a:path w="1399540" h="1333500">
                <a:moveTo>
                  <a:pt x="1025446" y="1231899"/>
                </a:moveTo>
                <a:lnTo>
                  <a:pt x="525617" y="1231899"/>
                </a:lnTo>
                <a:lnTo>
                  <a:pt x="580359" y="1244599"/>
                </a:lnTo>
                <a:lnTo>
                  <a:pt x="695153" y="1269999"/>
                </a:lnTo>
                <a:lnTo>
                  <a:pt x="750707" y="1269999"/>
                </a:lnTo>
                <a:lnTo>
                  <a:pt x="802036" y="1282699"/>
                </a:lnTo>
                <a:lnTo>
                  <a:pt x="846890" y="1295399"/>
                </a:lnTo>
                <a:lnTo>
                  <a:pt x="856925" y="1295399"/>
                </a:lnTo>
                <a:lnTo>
                  <a:pt x="860247" y="1308099"/>
                </a:lnTo>
                <a:lnTo>
                  <a:pt x="877324" y="1320799"/>
                </a:lnTo>
                <a:lnTo>
                  <a:pt x="898412" y="1333499"/>
                </a:lnTo>
                <a:lnTo>
                  <a:pt x="975443" y="1333499"/>
                </a:lnTo>
                <a:lnTo>
                  <a:pt x="997535" y="1320799"/>
                </a:lnTo>
                <a:lnTo>
                  <a:pt x="1014081" y="1295399"/>
                </a:lnTo>
                <a:lnTo>
                  <a:pt x="1023896" y="1269999"/>
                </a:lnTo>
                <a:lnTo>
                  <a:pt x="1025991" y="1257299"/>
                </a:lnTo>
                <a:lnTo>
                  <a:pt x="1025446" y="1231899"/>
                </a:lnTo>
                <a:close/>
              </a:path>
              <a:path w="1399540" h="1333500">
                <a:moveTo>
                  <a:pt x="477157" y="1168399"/>
                </a:moveTo>
                <a:lnTo>
                  <a:pt x="293703" y="1168399"/>
                </a:lnTo>
                <a:lnTo>
                  <a:pt x="293372" y="1181099"/>
                </a:lnTo>
                <a:lnTo>
                  <a:pt x="298348" y="1219199"/>
                </a:lnTo>
                <a:lnTo>
                  <a:pt x="316930" y="1244599"/>
                </a:lnTo>
                <a:lnTo>
                  <a:pt x="346027" y="1269999"/>
                </a:lnTo>
                <a:lnTo>
                  <a:pt x="382546" y="1282699"/>
                </a:lnTo>
                <a:lnTo>
                  <a:pt x="407242" y="1269999"/>
                </a:lnTo>
                <a:lnTo>
                  <a:pt x="429633" y="1269999"/>
                </a:lnTo>
                <a:lnTo>
                  <a:pt x="448812" y="1257299"/>
                </a:lnTo>
                <a:lnTo>
                  <a:pt x="463871" y="1231899"/>
                </a:lnTo>
                <a:lnTo>
                  <a:pt x="1025446" y="1231899"/>
                </a:lnTo>
                <a:lnTo>
                  <a:pt x="1022459" y="1219199"/>
                </a:lnTo>
                <a:lnTo>
                  <a:pt x="1017235" y="1206499"/>
                </a:lnTo>
                <a:lnTo>
                  <a:pt x="841399" y="1206499"/>
                </a:lnTo>
                <a:lnTo>
                  <a:pt x="797398" y="1193799"/>
                </a:lnTo>
                <a:lnTo>
                  <a:pt x="639016" y="1193799"/>
                </a:lnTo>
                <a:lnTo>
                  <a:pt x="584431" y="1181099"/>
                </a:lnTo>
                <a:lnTo>
                  <a:pt x="480768" y="1181099"/>
                </a:lnTo>
                <a:lnTo>
                  <a:pt x="477157" y="1168399"/>
                </a:lnTo>
                <a:close/>
              </a:path>
              <a:path w="1399540" h="1333500">
                <a:moveTo>
                  <a:pt x="1014230" y="1193799"/>
                </a:moveTo>
                <a:lnTo>
                  <a:pt x="854354" y="1193799"/>
                </a:lnTo>
                <a:lnTo>
                  <a:pt x="848101" y="1206499"/>
                </a:lnTo>
                <a:lnTo>
                  <a:pt x="1017235" y="1206499"/>
                </a:lnTo>
                <a:lnTo>
                  <a:pt x="1014230" y="1193799"/>
                </a:lnTo>
                <a:close/>
              </a:path>
              <a:path w="1399540" h="1333500">
                <a:moveTo>
                  <a:pt x="1178930" y="698499"/>
                </a:moveTo>
                <a:lnTo>
                  <a:pt x="1099393" y="698499"/>
                </a:lnTo>
                <a:lnTo>
                  <a:pt x="1133410" y="749299"/>
                </a:lnTo>
                <a:lnTo>
                  <a:pt x="1165015" y="787399"/>
                </a:lnTo>
                <a:lnTo>
                  <a:pt x="1193678" y="825499"/>
                </a:lnTo>
                <a:lnTo>
                  <a:pt x="1218851" y="863599"/>
                </a:lnTo>
                <a:lnTo>
                  <a:pt x="1223010" y="876299"/>
                </a:lnTo>
                <a:lnTo>
                  <a:pt x="1224889" y="876299"/>
                </a:lnTo>
                <a:lnTo>
                  <a:pt x="1224535" y="888999"/>
                </a:lnTo>
                <a:lnTo>
                  <a:pt x="1221995" y="901699"/>
                </a:lnTo>
                <a:lnTo>
                  <a:pt x="1217960" y="914399"/>
                </a:lnTo>
                <a:lnTo>
                  <a:pt x="1215545" y="927099"/>
                </a:lnTo>
                <a:lnTo>
                  <a:pt x="1214895" y="939799"/>
                </a:lnTo>
                <a:lnTo>
                  <a:pt x="1216156" y="952499"/>
                </a:lnTo>
                <a:lnTo>
                  <a:pt x="1217527" y="952499"/>
                </a:lnTo>
                <a:lnTo>
                  <a:pt x="1218554" y="965199"/>
                </a:lnTo>
                <a:lnTo>
                  <a:pt x="1217217" y="977899"/>
                </a:lnTo>
                <a:lnTo>
                  <a:pt x="1213547" y="977899"/>
                </a:lnTo>
                <a:lnTo>
                  <a:pt x="1207580" y="990599"/>
                </a:lnTo>
                <a:lnTo>
                  <a:pt x="1173933" y="1015999"/>
                </a:lnTo>
                <a:lnTo>
                  <a:pt x="1135970" y="1041399"/>
                </a:lnTo>
                <a:lnTo>
                  <a:pt x="1095577" y="1079499"/>
                </a:lnTo>
                <a:lnTo>
                  <a:pt x="1054643" y="1104899"/>
                </a:lnTo>
                <a:lnTo>
                  <a:pt x="975065" y="1155699"/>
                </a:lnTo>
                <a:lnTo>
                  <a:pt x="912068" y="1155699"/>
                </a:lnTo>
                <a:lnTo>
                  <a:pt x="896344" y="1168399"/>
                </a:lnTo>
                <a:lnTo>
                  <a:pt x="881872" y="1168399"/>
                </a:lnTo>
                <a:lnTo>
                  <a:pt x="869056" y="1181099"/>
                </a:lnTo>
                <a:lnTo>
                  <a:pt x="858302" y="1193799"/>
                </a:lnTo>
                <a:lnTo>
                  <a:pt x="1014786" y="1193799"/>
                </a:lnTo>
                <a:lnTo>
                  <a:pt x="1018754" y="1181099"/>
                </a:lnTo>
                <a:lnTo>
                  <a:pt x="1025982" y="1168399"/>
                </a:lnTo>
                <a:lnTo>
                  <a:pt x="1065788" y="1142999"/>
                </a:lnTo>
                <a:lnTo>
                  <a:pt x="1110041" y="1104899"/>
                </a:lnTo>
                <a:lnTo>
                  <a:pt x="1155824" y="1079499"/>
                </a:lnTo>
                <a:lnTo>
                  <a:pt x="1200221" y="1054099"/>
                </a:lnTo>
                <a:lnTo>
                  <a:pt x="1240317" y="1028699"/>
                </a:lnTo>
                <a:lnTo>
                  <a:pt x="1248475" y="1015999"/>
                </a:lnTo>
                <a:lnTo>
                  <a:pt x="1351142" y="1015999"/>
                </a:lnTo>
                <a:lnTo>
                  <a:pt x="1369410" y="1003299"/>
                </a:lnTo>
                <a:lnTo>
                  <a:pt x="1393282" y="965199"/>
                </a:lnTo>
                <a:lnTo>
                  <a:pt x="1399462" y="927099"/>
                </a:lnTo>
                <a:lnTo>
                  <a:pt x="1393880" y="901699"/>
                </a:lnTo>
                <a:lnTo>
                  <a:pt x="1382331" y="876299"/>
                </a:lnTo>
                <a:lnTo>
                  <a:pt x="1365765" y="863599"/>
                </a:lnTo>
                <a:lnTo>
                  <a:pt x="1345129" y="850899"/>
                </a:lnTo>
                <a:lnTo>
                  <a:pt x="1337517" y="850899"/>
                </a:lnTo>
                <a:lnTo>
                  <a:pt x="1331872" y="838199"/>
                </a:lnTo>
                <a:lnTo>
                  <a:pt x="1325459" y="800099"/>
                </a:lnTo>
                <a:lnTo>
                  <a:pt x="1252527" y="800099"/>
                </a:lnTo>
                <a:lnTo>
                  <a:pt x="1249974" y="787399"/>
                </a:lnTo>
                <a:lnTo>
                  <a:pt x="1221567" y="749299"/>
                </a:lnTo>
                <a:lnTo>
                  <a:pt x="1190194" y="711199"/>
                </a:lnTo>
                <a:lnTo>
                  <a:pt x="1178930" y="698499"/>
                </a:lnTo>
                <a:close/>
              </a:path>
              <a:path w="1399540" h="1333500">
                <a:moveTo>
                  <a:pt x="474815" y="1155699"/>
                </a:moveTo>
                <a:lnTo>
                  <a:pt x="296753" y="1155699"/>
                </a:lnTo>
                <a:lnTo>
                  <a:pt x="295606" y="1168399"/>
                </a:lnTo>
                <a:lnTo>
                  <a:pt x="476300" y="1168399"/>
                </a:lnTo>
                <a:lnTo>
                  <a:pt x="474815" y="1155699"/>
                </a:lnTo>
                <a:close/>
              </a:path>
              <a:path w="1399540" h="1333500">
                <a:moveTo>
                  <a:pt x="74013" y="723899"/>
                </a:moveTo>
                <a:lnTo>
                  <a:pt x="42163" y="723899"/>
                </a:lnTo>
                <a:lnTo>
                  <a:pt x="24088" y="736599"/>
                </a:lnTo>
                <a:lnTo>
                  <a:pt x="10077" y="749299"/>
                </a:lnTo>
                <a:lnTo>
                  <a:pt x="1568" y="761999"/>
                </a:lnTo>
                <a:lnTo>
                  <a:pt x="0" y="787399"/>
                </a:lnTo>
                <a:lnTo>
                  <a:pt x="4487" y="800099"/>
                </a:lnTo>
                <a:lnTo>
                  <a:pt x="13608" y="825499"/>
                </a:lnTo>
                <a:lnTo>
                  <a:pt x="26474" y="825499"/>
                </a:lnTo>
                <a:lnTo>
                  <a:pt x="42199" y="838199"/>
                </a:lnTo>
                <a:lnTo>
                  <a:pt x="84410" y="838199"/>
                </a:lnTo>
                <a:lnTo>
                  <a:pt x="295600" y="1155699"/>
                </a:lnTo>
                <a:lnTo>
                  <a:pt x="470568" y="1155699"/>
                </a:lnTo>
                <a:lnTo>
                  <a:pt x="467860" y="1142999"/>
                </a:lnTo>
                <a:lnTo>
                  <a:pt x="531138" y="1117599"/>
                </a:lnTo>
                <a:lnTo>
                  <a:pt x="441219" y="1117599"/>
                </a:lnTo>
                <a:lnTo>
                  <a:pt x="429121" y="1104899"/>
                </a:lnTo>
                <a:lnTo>
                  <a:pt x="415814" y="1104899"/>
                </a:lnTo>
                <a:lnTo>
                  <a:pt x="401476" y="1092199"/>
                </a:lnTo>
                <a:lnTo>
                  <a:pt x="392605" y="1092199"/>
                </a:lnTo>
                <a:lnTo>
                  <a:pt x="389111" y="1079499"/>
                </a:lnTo>
                <a:lnTo>
                  <a:pt x="305393" y="1079499"/>
                </a:lnTo>
                <a:lnTo>
                  <a:pt x="201493" y="939799"/>
                </a:lnTo>
                <a:lnTo>
                  <a:pt x="137347" y="850899"/>
                </a:lnTo>
                <a:lnTo>
                  <a:pt x="111378" y="825499"/>
                </a:lnTo>
                <a:lnTo>
                  <a:pt x="107312" y="812799"/>
                </a:lnTo>
                <a:lnTo>
                  <a:pt x="106744" y="812799"/>
                </a:lnTo>
                <a:lnTo>
                  <a:pt x="109085" y="800099"/>
                </a:lnTo>
                <a:lnTo>
                  <a:pt x="111002" y="800099"/>
                </a:lnTo>
                <a:lnTo>
                  <a:pt x="112155" y="787399"/>
                </a:lnTo>
                <a:lnTo>
                  <a:pt x="112471" y="787399"/>
                </a:lnTo>
                <a:lnTo>
                  <a:pt x="111874" y="774699"/>
                </a:lnTo>
                <a:lnTo>
                  <a:pt x="111224" y="774699"/>
                </a:lnTo>
                <a:lnTo>
                  <a:pt x="109847" y="761999"/>
                </a:lnTo>
                <a:lnTo>
                  <a:pt x="106555" y="761999"/>
                </a:lnTo>
                <a:lnTo>
                  <a:pt x="107412" y="749299"/>
                </a:lnTo>
                <a:lnTo>
                  <a:pt x="120348" y="736599"/>
                </a:lnTo>
                <a:lnTo>
                  <a:pt x="77406" y="736599"/>
                </a:lnTo>
                <a:lnTo>
                  <a:pt x="74013" y="723899"/>
                </a:lnTo>
                <a:close/>
              </a:path>
              <a:path w="1399540" h="1333500">
                <a:moveTo>
                  <a:pt x="1045107" y="952499"/>
                </a:moveTo>
                <a:lnTo>
                  <a:pt x="947984" y="952499"/>
                </a:lnTo>
                <a:lnTo>
                  <a:pt x="953765" y="965199"/>
                </a:lnTo>
                <a:lnTo>
                  <a:pt x="963664" y="965199"/>
                </a:lnTo>
                <a:lnTo>
                  <a:pt x="965207" y="977899"/>
                </a:lnTo>
                <a:lnTo>
                  <a:pt x="921430" y="1155699"/>
                </a:lnTo>
                <a:lnTo>
                  <a:pt x="970378" y="1155699"/>
                </a:lnTo>
                <a:lnTo>
                  <a:pt x="999616" y="990599"/>
                </a:lnTo>
                <a:lnTo>
                  <a:pt x="1004563" y="977899"/>
                </a:lnTo>
                <a:lnTo>
                  <a:pt x="1027389" y="977899"/>
                </a:lnTo>
                <a:lnTo>
                  <a:pt x="1040658" y="965199"/>
                </a:lnTo>
                <a:lnTo>
                  <a:pt x="1045107" y="952499"/>
                </a:lnTo>
                <a:close/>
              </a:path>
              <a:path w="1399540" h="1333500">
                <a:moveTo>
                  <a:pt x="1049181" y="901699"/>
                </a:moveTo>
                <a:lnTo>
                  <a:pt x="943906" y="901699"/>
                </a:lnTo>
                <a:lnTo>
                  <a:pt x="938694" y="914399"/>
                </a:lnTo>
                <a:lnTo>
                  <a:pt x="451938" y="1117599"/>
                </a:lnTo>
                <a:lnTo>
                  <a:pt x="531138" y="1117599"/>
                </a:lnTo>
                <a:lnTo>
                  <a:pt x="942447" y="952499"/>
                </a:lnTo>
                <a:lnTo>
                  <a:pt x="1045107" y="952499"/>
                </a:lnTo>
                <a:lnTo>
                  <a:pt x="1049557" y="939799"/>
                </a:lnTo>
                <a:lnTo>
                  <a:pt x="1053015" y="927099"/>
                </a:lnTo>
                <a:lnTo>
                  <a:pt x="1052663" y="914399"/>
                </a:lnTo>
                <a:lnTo>
                  <a:pt x="1051362" y="914399"/>
                </a:lnTo>
                <a:lnTo>
                  <a:pt x="1049181" y="901699"/>
                </a:lnTo>
                <a:close/>
              </a:path>
              <a:path w="1399540" h="1333500">
                <a:moveTo>
                  <a:pt x="270299" y="647699"/>
                </a:moveTo>
                <a:lnTo>
                  <a:pt x="210901" y="647699"/>
                </a:lnTo>
                <a:lnTo>
                  <a:pt x="310459" y="1079499"/>
                </a:lnTo>
                <a:lnTo>
                  <a:pt x="389111" y="1079499"/>
                </a:lnTo>
                <a:lnTo>
                  <a:pt x="270299" y="647699"/>
                </a:lnTo>
                <a:close/>
              </a:path>
              <a:path w="1399540" h="1333500">
                <a:moveTo>
                  <a:pt x="1351142" y="1015999"/>
                </a:moveTo>
                <a:lnTo>
                  <a:pt x="1266014" y="1015999"/>
                </a:lnTo>
                <a:lnTo>
                  <a:pt x="1274768" y="1028699"/>
                </a:lnTo>
                <a:lnTo>
                  <a:pt x="1332875" y="1028699"/>
                </a:lnTo>
                <a:lnTo>
                  <a:pt x="1351142" y="1015999"/>
                </a:lnTo>
                <a:close/>
              </a:path>
              <a:path w="1399540" h="1333500">
                <a:moveTo>
                  <a:pt x="909178" y="355599"/>
                </a:moveTo>
                <a:lnTo>
                  <a:pt x="845725" y="355599"/>
                </a:lnTo>
                <a:lnTo>
                  <a:pt x="875884" y="393699"/>
                </a:lnTo>
                <a:lnTo>
                  <a:pt x="907039" y="444499"/>
                </a:lnTo>
                <a:lnTo>
                  <a:pt x="938869" y="482599"/>
                </a:lnTo>
                <a:lnTo>
                  <a:pt x="971047" y="520699"/>
                </a:lnTo>
                <a:lnTo>
                  <a:pt x="1003245" y="571499"/>
                </a:lnTo>
                <a:lnTo>
                  <a:pt x="1035135" y="609599"/>
                </a:lnTo>
                <a:lnTo>
                  <a:pt x="1066390" y="647699"/>
                </a:lnTo>
                <a:lnTo>
                  <a:pt x="994061" y="863599"/>
                </a:lnTo>
                <a:lnTo>
                  <a:pt x="990172" y="863599"/>
                </a:lnTo>
                <a:lnTo>
                  <a:pt x="985379" y="876299"/>
                </a:lnTo>
                <a:lnTo>
                  <a:pt x="963359" y="876299"/>
                </a:lnTo>
                <a:lnTo>
                  <a:pt x="954508" y="888999"/>
                </a:lnTo>
                <a:lnTo>
                  <a:pt x="947523" y="901699"/>
                </a:lnTo>
                <a:lnTo>
                  <a:pt x="1046189" y="901699"/>
                </a:lnTo>
                <a:lnTo>
                  <a:pt x="1043411" y="888999"/>
                </a:lnTo>
                <a:lnTo>
                  <a:pt x="1042631" y="888999"/>
                </a:lnTo>
                <a:lnTo>
                  <a:pt x="1099393" y="698499"/>
                </a:lnTo>
                <a:lnTo>
                  <a:pt x="1178930" y="698499"/>
                </a:lnTo>
                <a:lnTo>
                  <a:pt x="1156402" y="673099"/>
                </a:lnTo>
                <a:lnTo>
                  <a:pt x="1120741" y="622299"/>
                </a:lnTo>
                <a:lnTo>
                  <a:pt x="1132247" y="584199"/>
                </a:lnTo>
                <a:lnTo>
                  <a:pt x="1089151" y="584199"/>
                </a:lnTo>
                <a:lnTo>
                  <a:pt x="1058860" y="546099"/>
                </a:lnTo>
                <a:lnTo>
                  <a:pt x="997791" y="469899"/>
                </a:lnTo>
                <a:lnTo>
                  <a:pt x="967569" y="431799"/>
                </a:lnTo>
                <a:lnTo>
                  <a:pt x="937937" y="393699"/>
                </a:lnTo>
                <a:lnTo>
                  <a:pt x="909178" y="355599"/>
                </a:lnTo>
                <a:close/>
              </a:path>
              <a:path w="1399540" h="1333500">
                <a:moveTo>
                  <a:pt x="1265211" y="393699"/>
                </a:moveTo>
                <a:lnTo>
                  <a:pt x="1191445" y="393699"/>
                </a:lnTo>
                <a:lnTo>
                  <a:pt x="1200080" y="444499"/>
                </a:lnTo>
                <a:lnTo>
                  <a:pt x="1209045" y="482599"/>
                </a:lnTo>
                <a:lnTo>
                  <a:pt x="1218265" y="533399"/>
                </a:lnTo>
                <a:lnTo>
                  <a:pt x="1227427" y="584199"/>
                </a:lnTo>
                <a:lnTo>
                  <a:pt x="1236221" y="647699"/>
                </a:lnTo>
                <a:lnTo>
                  <a:pt x="1244334" y="698499"/>
                </a:lnTo>
                <a:lnTo>
                  <a:pt x="1251455" y="736599"/>
                </a:lnTo>
                <a:lnTo>
                  <a:pt x="1257273" y="787399"/>
                </a:lnTo>
                <a:lnTo>
                  <a:pt x="1257746" y="787399"/>
                </a:lnTo>
                <a:lnTo>
                  <a:pt x="1252527" y="800099"/>
                </a:lnTo>
                <a:lnTo>
                  <a:pt x="1325459" y="800099"/>
                </a:lnTo>
                <a:lnTo>
                  <a:pt x="1323322" y="787399"/>
                </a:lnTo>
                <a:lnTo>
                  <a:pt x="1315595" y="749299"/>
                </a:lnTo>
                <a:lnTo>
                  <a:pt x="1307500" y="698499"/>
                </a:lnTo>
                <a:lnTo>
                  <a:pt x="1299287" y="647699"/>
                </a:lnTo>
                <a:lnTo>
                  <a:pt x="1291206" y="596899"/>
                </a:lnTo>
                <a:lnTo>
                  <a:pt x="1283508" y="546099"/>
                </a:lnTo>
                <a:lnTo>
                  <a:pt x="1276442" y="495299"/>
                </a:lnTo>
                <a:lnTo>
                  <a:pt x="1270260" y="444499"/>
                </a:lnTo>
                <a:lnTo>
                  <a:pt x="1265211" y="393699"/>
                </a:lnTo>
                <a:close/>
              </a:path>
              <a:path w="1399540" h="1333500">
                <a:moveTo>
                  <a:pt x="219862" y="469899"/>
                </a:moveTo>
                <a:lnTo>
                  <a:pt x="170693" y="469899"/>
                </a:lnTo>
                <a:lnTo>
                  <a:pt x="201474" y="609599"/>
                </a:lnTo>
                <a:lnTo>
                  <a:pt x="83275" y="723899"/>
                </a:lnTo>
                <a:lnTo>
                  <a:pt x="81815" y="736599"/>
                </a:lnTo>
                <a:lnTo>
                  <a:pt x="120348" y="736599"/>
                </a:lnTo>
                <a:lnTo>
                  <a:pt x="210901" y="647699"/>
                </a:lnTo>
                <a:lnTo>
                  <a:pt x="270299" y="647699"/>
                </a:lnTo>
                <a:lnTo>
                  <a:pt x="256321" y="596899"/>
                </a:lnTo>
                <a:lnTo>
                  <a:pt x="293759" y="558799"/>
                </a:lnTo>
                <a:lnTo>
                  <a:pt x="245357" y="558799"/>
                </a:lnTo>
                <a:lnTo>
                  <a:pt x="219862" y="469899"/>
                </a:lnTo>
                <a:close/>
              </a:path>
              <a:path w="1399540" h="1333500">
                <a:moveTo>
                  <a:pt x="214393" y="444499"/>
                </a:moveTo>
                <a:lnTo>
                  <a:pt x="129457" y="444499"/>
                </a:lnTo>
                <a:lnTo>
                  <a:pt x="127684" y="457199"/>
                </a:lnTo>
                <a:lnTo>
                  <a:pt x="114843" y="507999"/>
                </a:lnTo>
                <a:lnTo>
                  <a:pt x="98778" y="558799"/>
                </a:lnTo>
                <a:lnTo>
                  <a:pt x="81331" y="622299"/>
                </a:lnTo>
                <a:lnTo>
                  <a:pt x="64340" y="673099"/>
                </a:lnTo>
                <a:lnTo>
                  <a:pt x="49646" y="723899"/>
                </a:lnTo>
                <a:lnTo>
                  <a:pt x="72843" y="723899"/>
                </a:lnTo>
                <a:lnTo>
                  <a:pt x="86357" y="673099"/>
                </a:lnTo>
                <a:lnTo>
                  <a:pt x="104078" y="622299"/>
                </a:lnTo>
                <a:lnTo>
                  <a:pt x="143823" y="520699"/>
                </a:lnTo>
                <a:lnTo>
                  <a:pt x="161686" y="482599"/>
                </a:lnTo>
                <a:lnTo>
                  <a:pt x="163672" y="469899"/>
                </a:lnTo>
                <a:lnTo>
                  <a:pt x="219862" y="469899"/>
                </a:lnTo>
                <a:lnTo>
                  <a:pt x="216220" y="457199"/>
                </a:lnTo>
                <a:lnTo>
                  <a:pt x="214393" y="444499"/>
                </a:lnTo>
                <a:close/>
              </a:path>
              <a:path w="1399540" h="1333500">
                <a:moveTo>
                  <a:pt x="1304864" y="342899"/>
                </a:moveTo>
                <a:lnTo>
                  <a:pt x="1142029" y="342899"/>
                </a:lnTo>
                <a:lnTo>
                  <a:pt x="1145765" y="355599"/>
                </a:lnTo>
                <a:lnTo>
                  <a:pt x="1150245" y="355599"/>
                </a:lnTo>
                <a:lnTo>
                  <a:pt x="1160014" y="368299"/>
                </a:lnTo>
                <a:lnTo>
                  <a:pt x="1161716" y="368299"/>
                </a:lnTo>
                <a:lnTo>
                  <a:pt x="1089151" y="584199"/>
                </a:lnTo>
                <a:lnTo>
                  <a:pt x="1132247" y="584199"/>
                </a:lnTo>
                <a:lnTo>
                  <a:pt x="1189778" y="393699"/>
                </a:lnTo>
                <a:lnTo>
                  <a:pt x="1265371" y="393699"/>
                </a:lnTo>
                <a:lnTo>
                  <a:pt x="1267115" y="380999"/>
                </a:lnTo>
                <a:lnTo>
                  <a:pt x="1270374" y="380999"/>
                </a:lnTo>
                <a:lnTo>
                  <a:pt x="1275075" y="368299"/>
                </a:lnTo>
                <a:lnTo>
                  <a:pt x="1292092" y="355599"/>
                </a:lnTo>
                <a:lnTo>
                  <a:pt x="1304864" y="342899"/>
                </a:lnTo>
                <a:close/>
              </a:path>
              <a:path w="1399540" h="1333500">
                <a:moveTo>
                  <a:pt x="468469" y="380999"/>
                </a:moveTo>
                <a:lnTo>
                  <a:pt x="412558" y="380999"/>
                </a:lnTo>
                <a:lnTo>
                  <a:pt x="245357" y="558799"/>
                </a:lnTo>
                <a:lnTo>
                  <a:pt x="293759" y="558799"/>
                </a:lnTo>
                <a:lnTo>
                  <a:pt x="468469" y="380999"/>
                </a:lnTo>
                <a:close/>
              </a:path>
              <a:path w="1399540" h="1333500">
                <a:moveTo>
                  <a:pt x="373805" y="139699"/>
                </a:moveTo>
                <a:lnTo>
                  <a:pt x="276593" y="139699"/>
                </a:lnTo>
                <a:lnTo>
                  <a:pt x="273254" y="152399"/>
                </a:lnTo>
                <a:lnTo>
                  <a:pt x="189842" y="266699"/>
                </a:lnTo>
                <a:lnTo>
                  <a:pt x="142413" y="266699"/>
                </a:lnTo>
                <a:lnTo>
                  <a:pt x="111774" y="292099"/>
                </a:lnTo>
                <a:lnTo>
                  <a:pt x="90519" y="317499"/>
                </a:lnTo>
                <a:lnTo>
                  <a:pt x="81850" y="355599"/>
                </a:lnTo>
                <a:lnTo>
                  <a:pt x="83961" y="380999"/>
                </a:lnTo>
                <a:lnTo>
                  <a:pt x="91422" y="406399"/>
                </a:lnTo>
                <a:lnTo>
                  <a:pt x="103538" y="419099"/>
                </a:lnTo>
                <a:lnTo>
                  <a:pt x="119611" y="431799"/>
                </a:lnTo>
                <a:lnTo>
                  <a:pt x="126177" y="444499"/>
                </a:lnTo>
                <a:lnTo>
                  <a:pt x="222792" y="444499"/>
                </a:lnTo>
                <a:lnTo>
                  <a:pt x="233009" y="431799"/>
                </a:lnTo>
                <a:lnTo>
                  <a:pt x="242140" y="419099"/>
                </a:lnTo>
                <a:lnTo>
                  <a:pt x="250049" y="406399"/>
                </a:lnTo>
                <a:lnTo>
                  <a:pt x="256599" y="406399"/>
                </a:lnTo>
                <a:lnTo>
                  <a:pt x="259158" y="393699"/>
                </a:lnTo>
                <a:lnTo>
                  <a:pt x="269902" y="393699"/>
                </a:lnTo>
                <a:lnTo>
                  <a:pt x="412552" y="380999"/>
                </a:lnTo>
                <a:lnTo>
                  <a:pt x="468469" y="380999"/>
                </a:lnTo>
                <a:lnTo>
                  <a:pt x="845725" y="355599"/>
                </a:lnTo>
                <a:lnTo>
                  <a:pt x="909178" y="355599"/>
                </a:lnTo>
                <a:lnTo>
                  <a:pt x="1137236" y="342899"/>
                </a:lnTo>
                <a:lnTo>
                  <a:pt x="1304864" y="342899"/>
                </a:lnTo>
                <a:lnTo>
                  <a:pt x="1308709" y="330199"/>
                </a:lnTo>
                <a:lnTo>
                  <a:pt x="260464" y="330199"/>
                </a:lnTo>
                <a:lnTo>
                  <a:pt x="259979" y="317499"/>
                </a:lnTo>
                <a:lnTo>
                  <a:pt x="274507" y="317499"/>
                </a:lnTo>
                <a:lnTo>
                  <a:pt x="275949" y="304799"/>
                </a:lnTo>
                <a:lnTo>
                  <a:pt x="298851" y="304799"/>
                </a:lnTo>
                <a:lnTo>
                  <a:pt x="300476" y="292099"/>
                </a:lnTo>
                <a:lnTo>
                  <a:pt x="324164" y="292099"/>
                </a:lnTo>
                <a:lnTo>
                  <a:pt x="325878" y="279399"/>
                </a:lnTo>
                <a:lnTo>
                  <a:pt x="213602" y="279399"/>
                </a:lnTo>
                <a:lnTo>
                  <a:pt x="304613" y="177799"/>
                </a:lnTo>
                <a:lnTo>
                  <a:pt x="308485" y="165099"/>
                </a:lnTo>
                <a:lnTo>
                  <a:pt x="352664" y="165099"/>
                </a:lnTo>
                <a:lnTo>
                  <a:pt x="362321" y="152399"/>
                </a:lnTo>
                <a:lnTo>
                  <a:pt x="366612" y="152399"/>
                </a:lnTo>
                <a:lnTo>
                  <a:pt x="373805" y="139699"/>
                </a:lnTo>
                <a:close/>
              </a:path>
              <a:path w="1399540" h="1333500">
                <a:moveTo>
                  <a:pt x="781410" y="177799"/>
                </a:moveTo>
                <a:lnTo>
                  <a:pt x="714932" y="177799"/>
                </a:lnTo>
                <a:lnTo>
                  <a:pt x="732923" y="203199"/>
                </a:lnTo>
                <a:lnTo>
                  <a:pt x="753364" y="228599"/>
                </a:lnTo>
                <a:lnTo>
                  <a:pt x="775996" y="266699"/>
                </a:lnTo>
                <a:lnTo>
                  <a:pt x="800548" y="292099"/>
                </a:lnTo>
                <a:lnTo>
                  <a:pt x="532879" y="317499"/>
                </a:lnTo>
                <a:lnTo>
                  <a:pt x="475721" y="317499"/>
                </a:lnTo>
                <a:lnTo>
                  <a:pt x="266226" y="330199"/>
                </a:lnTo>
                <a:lnTo>
                  <a:pt x="1308709" y="330199"/>
                </a:lnTo>
                <a:lnTo>
                  <a:pt x="1312554" y="317499"/>
                </a:lnTo>
                <a:lnTo>
                  <a:pt x="1314325" y="292099"/>
                </a:lnTo>
                <a:lnTo>
                  <a:pt x="860081" y="292099"/>
                </a:lnTo>
                <a:lnTo>
                  <a:pt x="856606" y="279399"/>
                </a:lnTo>
                <a:lnTo>
                  <a:pt x="849662" y="279399"/>
                </a:lnTo>
                <a:lnTo>
                  <a:pt x="842883" y="266699"/>
                </a:lnTo>
                <a:lnTo>
                  <a:pt x="839579" y="266699"/>
                </a:lnTo>
                <a:lnTo>
                  <a:pt x="836275" y="253999"/>
                </a:lnTo>
                <a:lnTo>
                  <a:pt x="829744" y="253999"/>
                </a:lnTo>
                <a:lnTo>
                  <a:pt x="823397" y="241299"/>
                </a:lnTo>
                <a:lnTo>
                  <a:pt x="820347" y="241299"/>
                </a:lnTo>
                <a:lnTo>
                  <a:pt x="817297" y="228599"/>
                </a:lnTo>
                <a:lnTo>
                  <a:pt x="811286" y="228599"/>
                </a:lnTo>
                <a:lnTo>
                  <a:pt x="805359" y="215899"/>
                </a:lnTo>
                <a:lnTo>
                  <a:pt x="796978" y="203199"/>
                </a:lnTo>
                <a:lnTo>
                  <a:pt x="794271" y="203199"/>
                </a:lnTo>
                <a:lnTo>
                  <a:pt x="788940" y="190499"/>
                </a:lnTo>
                <a:lnTo>
                  <a:pt x="786398" y="190499"/>
                </a:lnTo>
                <a:lnTo>
                  <a:pt x="781410" y="177799"/>
                </a:lnTo>
                <a:close/>
              </a:path>
              <a:path w="1399540" h="1333500">
                <a:moveTo>
                  <a:pt x="660262" y="177799"/>
                </a:moveTo>
                <a:lnTo>
                  <a:pt x="603476" y="177799"/>
                </a:lnTo>
                <a:lnTo>
                  <a:pt x="602744" y="190499"/>
                </a:lnTo>
                <a:lnTo>
                  <a:pt x="594298" y="190499"/>
                </a:lnTo>
                <a:lnTo>
                  <a:pt x="589712" y="203199"/>
                </a:lnTo>
                <a:lnTo>
                  <a:pt x="579162" y="203199"/>
                </a:lnTo>
                <a:lnTo>
                  <a:pt x="578234" y="215899"/>
                </a:lnTo>
                <a:lnTo>
                  <a:pt x="567040" y="215899"/>
                </a:lnTo>
                <a:lnTo>
                  <a:pt x="566029" y="228599"/>
                </a:lnTo>
                <a:lnTo>
                  <a:pt x="555479" y="228599"/>
                </a:lnTo>
                <a:lnTo>
                  <a:pt x="554463" y="241299"/>
                </a:lnTo>
                <a:lnTo>
                  <a:pt x="542814" y="241299"/>
                </a:lnTo>
                <a:lnTo>
                  <a:pt x="540787" y="253999"/>
                </a:lnTo>
                <a:lnTo>
                  <a:pt x="531431" y="253999"/>
                </a:lnTo>
                <a:lnTo>
                  <a:pt x="530420" y="266699"/>
                </a:lnTo>
                <a:lnTo>
                  <a:pt x="519498" y="266699"/>
                </a:lnTo>
                <a:lnTo>
                  <a:pt x="518487" y="279399"/>
                </a:lnTo>
                <a:lnTo>
                  <a:pt x="506554" y="279399"/>
                </a:lnTo>
                <a:lnTo>
                  <a:pt x="505727" y="292099"/>
                </a:lnTo>
                <a:lnTo>
                  <a:pt x="494533" y="292099"/>
                </a:lnTo>
                <a:lnTo>
                  <a:pt x="488475" y="304799"/>
                </a:lnTo>
                <a:lnTo>
                  <a:pt x="482417" y="304799"/>
                </a:lnTo>
                <a:lnTo>
                  <a:pt x="482045" y="317499"/>
                </a:lnTo>
                <a:lnTo>
                  <a:pt x="532879" y="317499"/>
                </a:lnTo>
                <a:lnTo>
                  <a:pt x="658335" y="190499"/>
                </a:lnTo>
                <a:lnTo>
                  <a:pt x="660262" y="177799"/>
                </a:lnTo>
                <a:close/>
              </a:path>
              <a:path w="1399540" h="1333500">
                <a:moveTo>
                  <a:pt x="946182" y="152399"/>
                </a:moveTo>
                <a:lnTo>
                  <a:pt x="783154" y="152399"/>
                </a:lnTo>
                <a:lnTo>
                  <a:pt x="836894" y="165099"/>
                </a:lnTo>
                <a:lnTo>
                  <a:pt x="888762" y="190499"/>
                </a:lnTo>
                <a:lnTo>
                  <a:pt x="941652" y="203199"/>
                </a:lnTo>
                <a:lnTo>
                  <a:pt x="993999" y="228599"/>
                </a:lnTo>
                <a:lnTo>
                  <a:pt x="1044242" y="253999"/>
                </a:lnTo>
                <a:lnTo>
                  <a:pt x="1090817" y="266699"/>
                </a:lnTo>
                <a:lnTo>
                  <a:pt x="1095226" y="266699"/>
                </a:lnTo>
                <a:lnTo>
                  <a:pt x="1093979" y="279399"/>
                </a:lnTo>
                <a:lnTo>
                  <a:pt x="863645" y="292099"/>
                </a:lnTo>
                <a:lnTo>
                  <a:pt x="1314325" y="292099"/>
                </a:lnTo>
                <a:lnTo>
                  <a:pt x="1307144" y="266699"/>
                </a:lnTo>
                <a:lnTo>
                  <a:pt x="1290593" y="241299"/>
                </a:lnTo>
                <a:lnTo>
                  <a:pt x="1266601" y="215899"/>
                </a:lnTo>
                <a:lnTo>
                  <a:pt x="1146113" y="215899"/>
                </a:lnTo>
                <a:lnTo>
                  <a:pt x="1101324" y="203199"/>
                </a:lnTo>
                <a:lnTo>
                  <a:pt x="1051885" y="190499"/>
                </a:lnTo>
                <a:lnTo>
                  <a:pt x="999578" y="165099"/>
                </a:lnTo>
                <a:lnTo>
                  <a:pt x="946182" y="152399"/>
                </a:lnTo>
                <a:close/>
              </a:path>
              <a:path w="1399540" h="1333500">
                <a:moveTo>
                  <a:pt x="793721" y="88899"/>
                </a:moveTo>
                <a:lnTo>
                  <a:pt x="601124" y="88899"/>
                </a:lnTo>
                <a:lnTo>
                  <a:pt x="565431" y="114299"/>
                </a:lnTo>
                <a:lnTo>
                  <a:pt x="521970" y="139699"/>
                </a:lnTo>
                <a:lnTo>
                  <a:pt x="473065" y="165099"/>
                </a:lnTo>
                <a:lnTo>
                  <a:pt x="368214" y="215899"/>
                </a:lnTo>
                <a:lnTo>
                  <a:pt x="316914" y="241299"/>
                </a:lnTo>
                <a:lnTo>
                  <a:pt x="269463" y="253999"/>
                </a:lnTo>
                <a:lnTo>
                  <a:pt x="228182" y="279399"/>
                </a:lnTo>
                <a:lnTo>
                  <a:pt x="349543" y="279399"/>
                </a:lnTo>
                <a:lnTo>
                  <a:pt x="351346" y="266699"/>
                </a:lnTo>
                <a:lnTo>
                  <a:pt x="376169" y="266699"/>
                </a:lnTo>
                <a:lnTo>
                  <a:pt x="378060" y="253999"/>
                </a:lnTo>
                <a:lnTo>
                  <a:pt x="405667" y="253999"/>
                </a:lnTo>
                <a:lnTo>
                  <a:pt x="407729" y="241299"/>
                </a:lnTo>
                <a:lnTo>
                  <a:pt x="433793" y="241299"/>
                </a:lnTo>
                <a:lnTo>
                  <a:pt x="435767" y="228599"/>
                </a:lnTo>
                <a:lnTo>
                  <a:pt x="463977" y="228599"/>
                </a:lnTo>
                <a:lnTo>
                  <a:pt x="465957" y="215899"/>
                </a:lnTo>
                <a:lnTo>
                  <a:pt x="483918" y="215899"/>
                </a:lnTo>
                <a:lnTo>
                  <a:pt x="497748" y="203199"/>
                </a:lnTo>
                <a:lnTo>
                  <a:pt x="522802" y="203199"/>
                </a:lnTo>
                <a:lnTo>
                  <a:pt x="524687" y="190499"/>
                </a:lnTo>
                <a:lnTo>
                  <a:pt x="553955" y="190499"/>
                </a:lnTo>
                <a:lnTo>
                  <a:pt x="555751" y="177799"/>
                </a:lnTo>
                <a:lnTo>
                  <a:pt x="586089" y="177799"/>
                </a:lnTo>
                <a:lnTo>
                  <a:pt x="587613" y="165099"/>
                </a:lnTo>
                <a:lnTo>
                  <a:pt x="618211" y="165099"/>
                </a:lnTo>
                <a:lnTo>
                  <a:pt x="620723" y="152399"/>
                </a:lnTo>
                <a:lnTo>
                  <a:pt x="946182" y="152399"/>
                </a:lnTo>
                <a:lnTo>
                  <a:pt x="893475" y="126999"/>
                </a:lnTo>
                <a:lnTo>
                  <a:pt x="843238" y="114299"/>
                </a:lnTo>
                <a:lnTo>
                  <a:pt x="797250" y="101599"/>
                </a:lnTo>
                <a:lnTo>
                  <a:pt x="793721" y="88899"/>
                </a:lnTo>
                <a:close/>
              </a:path>
              <a:path w="1399540" h="1333500">
                <a:moveTo>
                  <a:pt x="1237096" y="203199"/>
                </a:moveTo>
                <a:lnTo>
                  <a:pt x="1192266" y="203199"/>
                </a:lnTo>
                <a:lnTo>
                  <a:pt x="1178974" y="215899"/>
                </a:lnTo>
                <a:lnTo>
                  <a:pt x="1266601" y="215899"/>
                </a:lnTo>
                <a:lnTo>
                  <a:pt x="1237096" y="203199"/>
                </a:lnTo>
                <a:close/>
              </a:path>
              <a:path w="1399540" h="1333500">
                <a:moveTo>
                  <a:pt x="714932" y="177799"/>
                </a:moveTo>
                <a:lnTo>
                  <a:pt x="665924" y="177799"/>
                </a:lnTo>
                <a:lnTo>
                  <a:pt x="673377" y="190499"/>
                </a:lnTo>
                <a:lnTo>
                  <a:pt x="708765" y="190499"/>
                </a:lnTo>
                <a:lnTo>
                  <a:pt x="714932" y="177799"/>
                </a:lnTo>
                <a:close/>
              </a:path>
              <a:path w="1399540" h="1333500">
                <a:moveTo>
                  <a:pt x="772019" y="165099"/>
                </a:moveTo>
                <a:lnTo>
                  <a:pt x="615321" y="165099"/>
                </a:lnTo>
                <a:lnTo>
                  <a:pt x="613483" y="177799"/>
                </a:lnTo>
                <a:lnTo>
                  <a:pt x="774306" y="177799"/>
                </a:lnTo>
                <a:lnTo>
                  <a:pt x="772019" y="165099"/>
                </a:lnTo>
                <a:close/>
              </a:path>
              <a:path w="1399540" h="1333500">
                <a:moveTo>
                  <a:pt x="764412" y="152399"/>
                </a:moveTo>
                <a:lnTo>
                  <a:pt x="626213" y="152399"/>
                </a:lnTo>
                <a:lnTo>
                  <a:pt x="626899" y="165099"/>
                </a:lnTo>
                <a:lnTo>
                  <a:pt x="764838" y="165099"/>
                </a:lnTo>
                <a:lnTo>
                  <a:pt x="764412" y="152399"/>
                </a:lnTo>
                <a:close/>
              </a:path>
              <a:path w="1399540" h="1333500">
                <a:moveTo>
                  <a:pt x="397688" y="101599"/>
                </a:moveTo>
                <a:lnTo>
                  <a:pt x="269288" y="101599"/>
                </a:lnTo>
                <a:lnTo>
                  <a:pt x="269569" y="114299"/>
                </a:lnTo>
                <a:lnTo>
                  <a:pt x="271376" y="126999"/>
                </a:lnTo>
                <a:lnTo>
                  <a:pt x="274572" y="139699"/>
                </a:lnTo>
                <a:lnTo>
                  <a:pt x="376689" y="139699"/>
                </a:lnTo>
                <a:lnTo>
                  <a:pt x="379709" y="126999"/>
                </a:lnTo>
                <a:lnTo>
                  <a:pt x="380507" y="126999"/>
                </a:lnTo>
                <a:lnTo>
                  <a:pt x="381565" y="114299"/>
                </a:lnTo>
                <a:lnTo>
                  <a:pt x="390731" y="114299"/>
                </a:lnTo>
                <a:lnTo>
                  <a:pt x="397688" y="101599"/>
                </a:lnTo>
                <a:close/>
              </a:path>
              <a:path w="1399540" h="1333500">
                <a:moveTo>
                  <a:pt x="363524" y="63499"/>
                </a:moveTo>
                <a:lnTo>
                  <a:pt x="287867" y="63499"/>
                </a:lnTo>
                <a:lnTo>
                  <a:pt x="277055" y="76199"/>
                </a:lnTo>
                <a:lnTo>
                  <a:pt x="270671" y="101599"/>
                </a:lnTo>
                <a:lnTo>
                  <a:pt x="474639" y="101599"/>
                </a:lnTo>
                <a:lnTo>
                  <a:pt x="495514" y="88899"/>
                </a:lnTo>
                <a:lnTo>
                  <a:pt x="377711" y="88899"/>
                </a:lnTo>
                <a:lnTo>
                  <a:pt x="375010" y="76199"/>
                </a:lnTo>
                <a:lnTo>
                  <a:pt x="373503" y="76199"/>
                </a:lnTo>
                <a:lnTo>
                  <a:pt x="363524" y="63499"/>
                </a:lnTo>
                <a:close/>
              </a:path>
              <a:path w="1399540" h="1333500">
                <a:moveTo>
                  <a:pt x="710564" y="0"/>
                </a:moveTo>
                <a:lnTo>
                  <a:pt x="683706" y="0"/>
                </a:lnTo>
                <a:lnTo>
                  <a:pt x="658852" y="12699"/>
                </a:lnTo>
                <a:lnTo>
                  <a:pt x="637055" y="25399"/>
                </a:lnTo>
                <a:lnTo>
                  <a:pt x="619369" y="38099"/>
                </a:lnTo>
                <a:lnTo>
                  <a:pt x="614003" y="50799"/>
                </a:lnTo>
                <a:lnTo>
                  <a:pt x="606402" y="50799"/>
                </a:lnTo>
                <a:lnTo>
                  <a:pt x="377711" y="88899"/>
                </a:lnTo>
                <a:lnTo>
                  <a:pt x="784649" y="88899"/>
                </a:lnTo>
                <a:lnTo>
                  <a:pt x="783893" y="76199"/>
                </a:lnTo>
                <a:lnTo>
                  <a:pt x="782663" y="76199"/>
                </a:lnTo>
                <a:lnTo>
                  <a:pt x="773131" y="50799"/>
                </a:lnTo>
                <a:lnTo>
                  <a:pt x="757128" y="25399"/>
                </a:lnTo>
                <a:lnTo>
                  <a:pt x="735867" y="12699"/>
                </a:lnTo>
                <a:lnTo>
                  <a:pt x="710564" y="0"/>
                </a:lnTo>
                <a:close/>
              </a:path>
              <a:path w="1399540" h="1333500">
                <a:moveTo>
                  <a:pt x="335488" y="50799"/>
                </a:moveTo>
                <a:lnTo>
                  <a:pt x="318697" y="50799"/>
                </a:lnTo>
                <a:lnTo>
                  <a:pt x="302087" y="63499"/>
                </a:lnTo>
                <a:lnTo>
                  <a:pt x="350642" y="63499"/>
                </a:lnTo>
                <a:lnTo>
                  <a:pt x="335488" y="50799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56576" y="156324"/>
            <a:ext cx="91237" cy="91242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14237" y="1067791"/>
            <a:ext cx="91250" cy="9125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26883" y="921600"/>
            <a:ext cx="91242" cy="91244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93792" y="1336673"/>
            <a:ext cx="91243" cy="9124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2508001" y="343679"/>
            <a:ext cx="90572" cy="9057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643868" y="639247"/>
            <a:ext cx="90582" cy="90581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682940" y="227108"/>
            <a:ext cx="90575" cy="90574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300131" y="400864"/>
            <a:ext cx="90574" cy="9057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3672498" y="2416580"/>
            <a:ext cx="90570" cy="9057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2808363" y="2712146"/>
            <a:ext cx="90583" cy="9058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2464567" y="2473765"/>
            <a:ext cx="90574" cy="90574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2847435" y="2299943"/>
            <a:ext cx="90576" cy="90576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57362" y="4248218"/>
            <a:ext cx="91605" cy="91605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55505" y="3340641"/>
            <a:ext cx="91613" cy="91616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9508" y="3467841"/>
            <a:ext cx="91608" cy="91605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62533" y="3056488"/>
            <a:ext cx="91608" cy="91606"/>
          </a:xfrm>
          <a:prstGeom prst="rect">
            <a:avLst/>
          </a:prstGeom>
        </p:spPr>
      </p:pic>
      <p:sp>
        <p:nvSpPr>
          <p:cNvPr id="39" name="bg object 39"/>
          <p:cNvSpPr/>
          <p:nvPr/>
        </p:nvSpPr>
        <p:spPr>
          <a:xfrm>
            <a:off x="0" y="18809307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5">
                <a:moveTo>
                  <a:pt x="15078089" y="0"/>
                </a:moveTo>
                <a:lnTo>
                  <a:pt x="0" y="0"/>
                </a:lnTo>
                <a:lnTo>
                  <a:pt x="0" y="217301"/>
                </a:lnTo>
                <a:lnTo>
                  <a:pt x="15078089" y="217301"/>
                </a:lnTo>
                <a:lnTo>
                  <a:pt x="15078089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0" y="19026609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19">
                <a:moveTo>
                  <a:pt x="15078089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9" y="108647"/>
                </a:lnTo>
                <a:lnTo>
                  <a:pt x="15078089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4680226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4">
                <a:moveTo>
                  <a:pt x="15078088" y="0"/>
                </a:moveTo>
                <a:lnTo>
                  <a:pt x="0" y="0"/>
                </a:lnTo>
                <a:lnTo>
                  <a:pt x="0" y="217295"/>
                </a:lnTo>
                <a:lnTo>
                  <a:pt x="15078088" y="217295"/>
                </a:lnTo>
                <a:lnTo>
                  <a:pt x="1507808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4897504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20">
                <a:moveTo>
                  <a:pt x="15078088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8" y="108647"/>
                </a:lnTo>
                <a:lnTo>
                  <a:pt x="15078088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jp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jp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29" Type="http://schemas.openxmlformats.org/officeDocument/2006/relationships/image" Target="../media/image4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32" Type="http://schemas.openxmlformats.org/officeDocument/2006/relationships/image" Target="../media/image48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44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31" Type="http://schemas.openxmlformats.org/officeDocument/2006/relationships/image" Target="../media/image47.png"/><Relationship Id="rId4" Type="http://schemas.openxmlformats.org/officeDocument/2006/relationships/image" Target="../media/image20.jp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jpg"/><Relationship Id="rId27" Type="http://schemas.openxmlformats.org/officeDocument/2006/relationships/image" Target="../media/image43.png"/><Relationship Id="rId30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660" y="5282390"/>
            <a:ext cx="6497268" cy="81560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06680" rIns="0" bIns="0" rtlCol="0">
            <a:spAutoFit/>
          </a:bodyPr>
          <a:lstStyle/>
          <a:p>
            <a:pPr marL="255270" algn="ctr">
              <a:lnSpc>
                <a:spcPct val="100000"/>
              </a:lnSpc>
              <a:spcBef>
                <a:spcPts val="840"/>
              </a:spcBef>
            </a:pP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VISÃO GERAL/INDAGAÇÃO CIENTÍFICA/OBJETIVO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666" y="9866060"/>
            <a:ext cx="6314784" cy="48474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14300" rIns="0" bIns="0" rtlCol="0">
            <a:spAutoFit/>
          </a:bodyPr>
          <a:lstStyle/>
          <a:p>
            <a:r>
              <a:rPr lang="pt-BR" sz="23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DESCRIÇÃO DAS ATIVIDADES</a:t>
            </a:r>
            <a:endParaRPr lang="pt-BR" sz="23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935" y="13880069"/>
            <a:ext cx="6548755" cy="833562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4460" rIns="0" bIns="0" rtlCol="0">
            <a:spAutoFit/>
          </a:bodyPr>
          <a:lstStyle/>
          <a:p>
            <a:pPr algn="ctr"/>
            <a:r>
              <a:rPr lang="pt-BR" sz="23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RECURSOS NECESSÁRIOS PARA A IMPLEMENTAÇÃO/ </a:t>
            </a:r>
            <a:r>
              <a:rPr lang="pt-BR" sz="2300" b="1" dirty="0">
                <a:solidFill>
                  <a:srgbClr val="000000"/>
                </a:solidFill>
                <a:latin typeface="Arial" panose="020B0604020202020204" pitchFamily="34" charset="0"/>
              </a:rPr>
              <a:t>PONTOS FRAGEIS </a:t>
            </a:r>
            <a:endParaRPr lang="pt-BR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99748" y="5107743"/>
            <a:ext cx="6702763" cy="451406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9652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760"/>
              </a:spcBef>
            </a:pP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RESULTADOS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19690" y="17461629"/>
            <a:ext cx="3869054" cy="458459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0350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0"/>
              </a:spcBef>
            </a:pPr>
            <a:r>
              <a:rPr lang="pt-BR" sz="2300" b="1" spc="-10" dirty="0">
                <a:solidFill>
                  <a:srgbClr val="201142"/>
                </a:solidFill>
                <a:latin typeface="Arial"/>
                <a:cs typeface="Arial"/>
              </a:rPr>
              <a:t>REFERÊNCIAS</a:t>
            </a:r>
            <a:endParaRPr lang="pt-BR" sz="23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969" y="5968109"/>
            <a:ext cx="6599555" cy="37106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endParaRPr lang="pt-BR" sz="1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pt-BR" sz="1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Qual é o diferencial do produto inovador, qual é o problema a ser potencialmente</a:t>
            </a:r>
          </a:p>
          <a:p>
            <a:pPr algn="just"/>
            <a:r>
              <a:rPr lang="pt-BR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resolvido por ele? Aqui você descreve o que motivou o desenvolvimento do produto, qual o contexto teórico do produto inovador.</a:t>
            </a:r>
          </a:p>
          <a:p>
            <a:pPr algn="just"/>
            <a:endParaRPr lang="pt-BR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pergunta norteadora de seu produto inovador e como você pretende respondê-la e os objetivos 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lang="pt-BR"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facilisi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endParaRPr lang="pt-BR" sz="1400" dirty="0">
              <a:latin typeface="Arial MT"/>
              <a:cs typeface="Arial MT"/>
            </a:endParaRP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amet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,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elit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,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20" dirty="0" err="1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volutpat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veniam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,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consequat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endParaRPr lang="pt-BR" sz="1400" dirty="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lang="pt-BR"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facilisi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endParaRPr lang="pt-BR" sz="1400" dirty="0">
              <a:latin typeface="Arial MT"/>
              <a:cs typeface="Arial MT"/>
            </a:endParaRPr>
          </a:p>
          <a:p>
            <a:endParaRPr lang="pt-BR" sz="1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87073" y="5968109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 dirty="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 dirty="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85157" y="11988577"/>
            <a:ext cx="3899535" cy="2812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cing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tinci-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volu-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nostrud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ut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autem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velit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feu-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giat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et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luptatum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43810" y="18009221"/>
            <a:ext cx="6145530" cy="66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014" indent="-107314">
              <a:lnSpc>
                <a:spcPts val="1680"/>
              </a:lnSpc>
              <a:spcBef>
                <a:spcPts val="95"/>
              </a:spcBef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 dirty="0">
              <a:latin typeface="Arial MT"/>
              <a:cs typeface="Arial MT"/>
            </a:endParaRPr>
          </a:p>
          <a:p>
            <a:pPr marL="120014" indent="-107314">
              <a:lnSpc>
                <a:spcPts val="1675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 dirty="0">
              <a:latin typeface="Arial MT"/>
              <a:cs typeface="Arial MT"/>
            </a:endParaRPr>
          </a:p>
          <a:p>
            <a:pPr marL="120014" indent="-107314">
              <a:lnSpc>
                <a:spcPts val="1680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7969" y="10358946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 dirty="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 dirty="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7969" y="14877622"/>
            <a:ext cx="6599555" cy="17502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endParaRPr lang="pt-BR" sz="1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Quais os recursos necessários para implementar o produto inovador.</a:t>
            </a: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r>
              <a:rPr sz="1400" dirty="0" err="1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 dirty="0">
              <a:latin typeface="Arial MT"/>
              <a:cs typeface="Arial MT"/>
            </a:endParaRPr>
          </a:p>
          <a:p>
            <a:pPr marL="12700" algn="just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 dirty="0">
              <a:latin typeface="Arial MT"/>
              <a:cs typeface="Arial MT"/>
            </a:endParaRPr>
          </a:p>
          <a:p>
            <a:pPr marL="12700" marR="5080" algn="just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endParaRPr lang="pt-BR" sz="1400" spc="-10" dirty="0">
              <a:solidFill>
                <a:srgbClr val="231F20"/>
              </a:solidFill>
              <a:latin typeface="Arial MT"/>
              <a:cs typeface="Arial MT"/>
            </a:endParaRPr>
          </a:p>
          <a:p>
            <a:pPr marL="12700" marR="5080" algn="just">
              <a:lnSpc>
                <a:spcPts val="1680"/>
              </a:lnSpc>
              <a:spcBef>
                <a:spcPts val="50"/>
              </a:spcBef>
            </a:pP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vulputa</a:t>
            </a:r>
            <a:endParaRPr lang="pt-BR" sz="1400" spc="-10" dirty="0">
              <a:solidFill>
                <a:srgbClr val="231F20"/>
              </a:solidFill>
              <a:latin typeface="Arial MT"/>
              <a:cs typeface="Arial MT"/>
            </a:endParaRP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endParaRPr sz="1400" dirty="0">
              <a:latin typeface="Arial MT"/>
              <a:cs typeface="Arial MT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99689" y="9384045"/>
            <a:ext cx="2553224" cy="256173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689" y="9383997"/>
            <a:ext cx="4110336" cy="256225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99689" y="12051703"/>
            <a:ext cx="2553224" cy="274982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3288288" y="2271492"/>
            <a:ext cx="8502015" cy="2253822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635" algn="ctr">
              <a:spcBef>
                <a:spcPts val="615"/>
              </a:spcBef>
            </a:pPr>
            <a:r>
              <a:rPr lang="pt-BR" sz="4000" b="1" spc="-10" dirty="0">
                <a:solidFill>
                  <a:srgbClr val="231F20"/>
                </a:solidFill>
                <a:latin typeface="Arial"/>
                <a:cs typeface="Arial"/>
              </a:rPr>
              <a:t>TÍTULO</a:t>
            </a:r>
            <a:endParaRPr lang="pt-BR" sz="37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615"/>
              </a:spcBef>
            </a:pP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sz="37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3700" b="1" spc="-10" dirty="0" err="1">
                <a:solidFill>
                  <a:srgbClr val="231F20"/>
                </a:solidFill>
                <a:latin typeface="Arial"/>
                <a:cs typeface="Arial"/>
              </a:rPr>
              <a:t>Instituição</a:t>
            </a:r>
            <a:endParaRPr sz="37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365"/>
              </a:spcBef>
            </a:pP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114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1,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2,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25" dirty="0">
                <a:solidFill>
                  <a:srgbClr val="231F20"/>
                </a:solidFill>
                <a:latin typeface="Arial MT"/>
                <a:cs typeface="Arial MT"/>
              </a:rPr>
              <a:t>3,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9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2800" spc="-190" dirty="0">
                <a:solidFill>
                  <a:srgbClr val="231F20"/>
                </a:solidFill>
                <a:latin typeface="Arial MT"/>
                <a:cs typeface="Arial MT"/>
              </a:rPr>
              <a:t>Orientador </a:t>
            </a:r>
            <a:r>
              <a:rPr sz="2800" spc="-20" dirty="0">
                <a:solidFill>
                  <a:srgbClr val="231F20"/>
                </a:solidFill>
                <a:latin typeface="Arial MT"/>
                <a:cs typeface="Arial MT"/>
              </a:rPr>
              <a:t>...</a:t>
            </a:r>
            <a:endParaRPr sz="2800" dirty="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87941" y="19500432"/>
            <a:ext cx="536909" cy="324547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3887" y="19442588"/>
            <a:ext cx="338096" cy="431781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503089" y="19205748"/>
            <a:ext cx="62103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14716" y="19206643"/>
            <a:ext cx="72580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35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389651" y="19206643"/>
            <a:ext cx="473709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850">
              <a:latin typeface="Tahoma"/>
              <a:cs typeface="Tahom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533944" y="19424519"/>
            <a:ext cx="2653665" cy="544830"/>
            <a:chOff x="2533944" y="19424519"/>
            <a:chExt cx="2653665" cy="544830"/>
          </a:xfrm>
        </p:grpSpPr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33559" y="19424519"/>
              <a:ext cx="567097" cy="54472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11335" y="19434086"/>
              <a:ext cx="506732" cy="50673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24134" y="19445767"/>
              <a:ext cx="683779" cy="47220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33944" y="19438443"/>
              <a:ext cx="465504" cy="41956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33580" y="19465626"/>
              <a:ext cx="653524" cy="462721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58253" y="19457634"/>
            <a:ext cx="715550" cy="428946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993956" y="19474009"/>
            <a:ext cx="500174" cy="427559"/>
          </a:xfrm>
          <a:prstGeom prst="rect">
            <a:avLst/>
          </a:prstGeom>
        </p:spPr>
      </p:pic>
      <p:grpSp>
        <p:nvGrpSpPr>
          <p:cNvPr id="32" name="object 32"/>
          <p:cNvGrpSpPr/>
          <p:nvPr/>
        </p:nvGrpSpPr>
        <p:grpSpPr>
          <a:xfrm>
            <a:off x="5255770" y="19349987"/>
            <a:ext cx="1702435" cy="694055"/>
            <a:chOff x="5255770" y="19349987"/>
            <a:chExt cx="1702435" cy="694055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06925" y="19456647"/>
              <a:ext cx="851003" cy="46816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263767" y="19349987"/>
              <a:ext cx="887665" cy="693997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255768" y="19418984"/>
              <a:ext cx="16510" cy="461009"/>
            </a:xfrm>
            <a:custGeom>
              <a:avLst/>
              <a:gdLst/>
              <a:ahLst/>
              <a:cxnLst/>
              <a:rect l="l" t="t" r="r" b="b"/>
              <a:pathLst>
                <a:path w="16510" h="461009">
                  <a:moveTo>
                    <a:pt x="15989" y="1270"/>
                  </a:moveTo>
                  <a:lnTo>
                    <a:pt x="15011" y="1270"/>
                  </a:lnTo>
                  <a:lnTo>
                    <a:pt x="15011" y="0"/>
                  </a:lnTo>
                  <a:lnTo>
                    <a:pt x="977" y="0"/>
                  </a:lnTo>
                  <a:lnTo>
                    <a:pt x="977" y="1270"/>
                  </a:lnTo>
                  <a:lnTo>
                    <a:pt x="0" y="1270"/>
                  </a:lnTo>
                  <a:lnTo>
                    <a:pt x="0" y="459740"/>
                  </a:lnTo>
                  <a:lnTo>
                    <a:pt x="368" y="459740"/>
                  </a:lnTo>
                  <a:lnTo>
                    <a:pt x="368" y="461010"/>
                  </a:lnTo>
                  <a:lnTo>
                    <a:pt x="15608" y="461010"/>
                  </a:lnTo>
                  <a:lnTo>
                    <a:pt x="15608" y="459740"/>
                  </a:lnTo>
                  <a:lnTo>
                    <a:pt x="15989" y="459740"/>
                  </a:lnTo>
                  <a:lnTo>
                    <a:pt x="15989" y="1270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501272" y="19215281"/>
            <a:ext cx="97409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869365" y="19491973"/>
            <a:ext cx="436097" cy="413675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11274855" y="19243656"/>
            <a:ext cx="86423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9" name="object 3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1692230" y="19572473"/>
            <a:ext cx="1097691" cy="337967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3465716" y="19602130"/>
            <a:ext cx="1369996" cy="292861"/>
          </a:xfrm>
          <a:prstGeom prst="rect">
            <a:avLst/>
          </a:prstGeom>
        </p:spPr>
      </p:pic>
      <p:grpSp>
        <p:nvGrpSpPr>
          <p:cNvPr id="41" name="object 41"/>
          <p:cNvGrpSpPr/>
          <p:nvPr/>
        </p:nvGrpSpPr>
        <p:grpSpPr>
          <a:xfrm>
            <a:off x="10354294" y="19488086"/>
            <a:ext cx="1220470" cy="430530"/>
            <a:chOff x="10354294" y="19488086"/>
            <a:chExt cx="1220470" cy="430530"/>
          </a:xfrm>
        </p:grpSpPr>
        <p:pic>
          <p:nvPicPr>
            <p:cNvPr id="42" name="object 4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1110028" y="19488086"/>
              <a:ext cx="464303" cy="430008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0354294" y="19538566"/>
              <a:ext cx="750458" cy="376623"/>
            </a:xfrm>
            <a:prstGeom prst="rect">
              <a:avLst/>
            </a:prstGeom>
          </p:spPr>
        </p:pic>
      </p:grpSp>
      <p:pic>
        <p:nvPicPr>
          <p:cNvPr id="44" name="object 4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882553" y="19479026"/>
            <a:ext cx="534108" cy="478345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09759" y="19649870"/>
            <a:ext cx="836168" cy="204713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1501978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405024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10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669515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object 4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521892" y="18678999"/>
            <a:ext cx="1909066" cy="142510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0851144" y="921209"/>
            <a:ext cx="181986" cy="181987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823513" y="1899354"/>
            <a:ext cx="181986" cy="181987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15218" y="1032230"/>
            <a:ext cx="103124" cy="103127"/>
          </a:xfrm>
          <a:prstGeom prst="rect">
            <a:avLst/>
          </a:prstGeom>
        </p:spPr>
      </p:pic>
      <p:grpSp>
        <p:nvGrpSpPr>
          <p:cNvPr id="53" name="object 53"/>
          <p:cNvGrpSpPr/>
          <p:nvPr/>
        </p:nvGrpSpPr>
        <p:grpSpPr>
          <a:xfrm>
            <a:off x="14429709" y="-10"/>
            <a:ext cx="103505" cy="336550"/>
            <a:chOff x="14429709" y="-10"/>
            <a:chExt cx="103505" cy="336550"/>
          </a:xfrm>
        </p:grpSpPr>
        <p:pic>
          <p:nvPicPr>
            <p:cNvPr id="54" name="object 5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4429709" y="233050"/>
              <a:ext cx="103124" cy="103124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14480268" y="-10"/>
              <a:ext cx="19685" cy="276860"/>
            </a:xfrm>
            <a:custGeom>
              <a:avLst/>
              <a:gdLst/>
              <a:ahLst/>
              <a:cxnLst/>
              <a:rect l="l" t="t" r="r" b="b"/>
              <a:pathLst>
                <a:path w="19684" h="276860">
                  <a:moveTo>
                    <a:pt x="19594" y="0"/>
                  </a:moveTo>
                  <a:lnTo>
                    <a:pt x="16628" y="0"/>
                  </a:lnTo>
                  <a:lnTo>
                    <a:pt x="0" y="276315"/>
                  </a:lnTo>
                  <a:lnTo>
                    <a:pt x="2955" y="276493"/>
                  </a:lnTo>
                  <a:lnTo>
                    <a:pt x="19594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6" name="object 56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74818" y="3478362"/>
            <a:ext cx="179064" cy="179064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154462" y="2515052"/>
            <a:ext cx="179064" cy="179064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74369" y="1483554"/>
            <a:ext cx="101470" cy="101470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00710" y="271246"/>
            <a:ext cx="101470" cy="101470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558273" y="538743"/>
            <a:ext cx="101470" cy="101470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897789" y="860827"/>
            <a:ext cx="182082" cy="182082"/>
          </a:xfrm>
          <a:prstGeom prst="rect">
            <a:avLst/>
          </a:prstGeom>
        </p:spPr>
      </p:pic>
      <p:sp>
        <p:nvSpPr>
          <p:cNvPr id="62" name="object 62"/>
          <p:cNvSpPr/>
          <p:nvPr/>
        </p:nvSpPr>
        <p:spPr>
          <a:xfrm>
            <a:off x="0" y="0"/>
            <a:ext cx="4572000" cy="3570604"/>
          </a:xfrm>
          <a:custGeom>
            <a:avLst/>
            <a:gdLst/>
            <a:ahLst/>
            <a:cxnLst/>
            <a:rect l="l" t="t" r="r" b="b"/>
            <a:pathLst>
              <a:path w="4572000" h="3570604">
                <a:moveTo>
                  <a:pt x="412115" y="0"/>
                </a:moveTo>
                <a:lnTo>
                  <a:pt x="404431" y="0"/>
                </a:lnTo>
                <a:lnTo>
                  <a:pt x="0" y="168770"/>
                </a:lnTo>
                <a:lnTo>
                  <a:pt x="0" y="171970"/>
                </a:lnTo>
                <a:lnTo>
                  <a:pt x="412115" y="0"/>
                </a:lnTo>
                <a:close/>
              </a:path>
              <a:path w="4572000" h="3570604">
                <a:moveTo>
                  <a:pt x="4571530" y="668515"/>
                </a:moveTo>
                <a:lnTo>
                  <a:pt x="4567872" y="665797"/>
                </a:lnTo>
                <a:lnTo>
                  <a:pt x="4379328" y="0"/>
                </a:lnTo>
                <a:lnTo>
                  <a:pt x="4376255" y="0"/>
                </a:lnTo>
                <a:lnTo>
                  <a:pt x="4563973" y="662876"/>
                </a:lnTo>
                <a:lnTo>
                  <a:pt x="4561662" y="661162"/>
                </a:lnTo>
                <a:lnTo>
                  <a:pt x="4561662" y="664832"/>
                </a:lnTo>
                <a:lnTo>
                  <a:pt x="3614089" y="595566"/>
                </a:lnTo>
                <a:lnTo>
                  <a:pt x="3611943" y="591743"/>
                </a:lnTo>
                <a:lnTo>
                  <a:pt x="3626789" y="595401"/>
                </a:lnTo>
                <a:lnTo>
                  <a:pt x="3627488" y="592543"/>
                </a:lnTo>
                <a:lnTo>
                  <a:pt x="3610660" y="588403"/>
                </a:lnTo>
                <a:lnTo>
                  <a:pt x="3694455" y="16954"/>
                </a:lnTo>
                <a:lnTo>
                  <a:pt x="4561662" y="664832"/>
                </a:lnTo>
                <a:lnTo>
                  <a:pt x="4561662" y="661162"/>
                </a:lnTo>
                <a:lnTo>
                  <a:pt x="3695700" y="14198"/>
                </a:lnTo>
                <a:lnTo>
                  <a:pt x="3712032" y="0"/>
                </a:lnTo>
                <a:lnTo>
                  <a:pt x="3707536" y="0"/>
                </a:lnTo>
                <a:lnTo>
                  <a:pt x="3691991" y="13512"/>
                </a:lnTo>
                <a:lnTo>
                  <a:pt x="3610546" y="568858"/>
                </a:lnTo>
                <a:lnTo>
                  <a:pt x="3610546" y="595312"/>
                </a:lnTo>
                <a:lnTo>
                  <a:pt x="3609708" y="595249"/>
                </a:lnTo>
                <a:lnTo>
                  <a:pt x="3609873" y="594106"/>
                </a:lnTo>
                <a:lnTo>
                  <a:pt x="3610546" y="595312"/>
                </a:lnTo>
                <a:lnTo>
                  <a:pt x="3610546" y="568858"/>
                </a:lnTo>
                <a:lnTo>
                  <a:pt x="3608171" y="585050"/>
                </a:lnTo>
                <a:lnTo>
                  <a:pt x="3607155" y="583247"/>
                </a:lnTo>
                <a:lnTo>
                  <a:pt x="3607155" y="592188"/>
                </a:lnTo>
                <a:lnTo>
                  <a:pt x="3606762" y="595033"/>
                </a:lnTo>
                <a:lnTo>
                  <a:pt x="3606368" y="595007"/>
                </a:lnTo>
                <a:lnTo>
                  <a:pt x="3606368" y="597966"/>
                </a:lnTo>
                <a:lnTo>
                  <a:pt x="3455708" y="1710778"/>
                </a:lnTo>
                <a:lnTo>
                  <a:pt x="3448723" y="1709191"/>
                </a:lnTo>
                <a:lnTo>
                  <a:pt x="2594114" y="1147229"/>
                </a:lnTo>
                <a:lnTo>
                  <a:pt x="2594597" y="1138770"/>
                </a:lnTo>
                <a:lnTo>
                  <a:pt x="3597630" y="597331"/>
                </a:lnTo>
                <a:lnTo>
                  <a:pt x="3606368" y="597966"/>
                </a:lnTo>
                <a:lnTo>
                  <a:pt x="3606368" y="595007"/>
                </a:lnTo>
                <a:lnTo>
                  <a:pt x="3602469" y="594728"/>
                </a:lnTo>
                <a:lnTo>
                  <a:pt x="3607155" y="592188"/>
                </a:lnTo>
                <a:lnTo>
                  <a:pt x="3607155" y="583247"/>
                </a:lnTo>
                <a:lnTo>
                  <a:pt x="3279305" y="0"/>
                </a:lnTo>
                <a:lnTo>
                  <a:pt x="3275914" y="0"/>
                </a:lnTo>
                <a:lnTo>
                  <a:pt x="3606025" y="587248"/>
                </a:lnTo>
                <a:lnTo>
                  <a:pt x="3604920" y="586981"/>
                </a:lnTo>
                <a:lnTo>
                  <a:pt x="3604920" y="590016"/>
                </a:lnTo>
                <a:lnTo>
                  <a:pt x="2594800" y="1135303"/>
                </a:lnTo>
                <a:lnTo>
                  <a:pt x="2640342" y="351726"/>
                </a:lnTo>
                <a:lnTo>
                  <a:pt x="3604920" y="590016"/>
                </a:lnTo>
                <a:lnTo>
                  <a:pt x="3604920" y="586981"/>
                </a:lnTo>
                <a:lnTo>
                  <a:pt x="2641981" y="349072"/>
                </a:lnTo>
                <a:lnTo>
                  <a:pt x="2642603" y="348500"/>
                </a:lnTo>
                <a:lnTo>
                  <a:pt x="2637294" y="348284"/>
                </a:lnTo>
                <a:lnTo>
                  <a:pt x="2637294" y="353402"/>
                </a:lnTo>
                <a:lnTo>
                  <a:pt x="2636723" y="363143"/>
                </a:lnTo>
                <a:lnTo>
                  <a:pt x="2636659" y="363004"/>
                </a:lnTo>
                <a:lnTo>
                  <a:pt x="2636659" y="364223"/>
                </a:lnTo>
                <a:lnTo>
                  <a:pt x="2591752" y="1136954"/>
                </a:lnTo>
                <a:lnTo>
                  <a:pt x="2591549" y="1137069"/>
                </a:lnTo>
                <a:lnTo>
                  <a:pt x="2591549" y="1140409"/>
                </a:lnTo>
                <a:lnTo>
                  <a:pt x="2591270" y="1145349"/>
                </a:lnTo>
                <a:lnTo>
                  <a:pt x="2587269" y="1142720"/>
                </a:lnTo>
                <a:lnTo>
                  <a:pt x="2591549" y="1140409"/>
                </a:lnTo>
                <a:lnTo>
                  <a:pt x="2591549" y="1137069"/>
                </a:lnTo>
                <a:lnTo>
                  <a:pt x="2584577" y="1140828"/>
                </a:lnTo>
                <a:lnTo>
                  <a:pt x="2162746" y="796950"/>
                </a:lnTo>
                <a:lnTo>
                  <a:pt x="2159508" y="794321"/>
                </a:lnTo>
                <a:lnTo>
                  <a:pt x="2161908" y="792099"/>
                </a:lnTo>
                <a:lnTo>
                  <a:pt x="2631567" y="358686"/>
                </a:lnTo>
                <a:lnTo>
                  <a:pt x="2634411" y="365201"/>
                </a:lnTo>
                <a:lnTo>
                  <a:pt x="2636659" y="364223"/>
                </a:lnTo>
                <a:lnTo>
                  <a:pt x="2636659" y="363004"/>
                </a:lnTo>
                <a:lnTo>
                  <a:pt x="2633865" y="356565"/>
                </a:lnTo>
                <a:lnTo>
                  <a:pt x="2637294" y="353402"/>
                </a:lnTo>
                <a:lnTo>
                  <a:pt x="2637294" y="348284"/>
                </a:lnTo>
                <a:lnTo>
                  <a:pt x="2635504" y="348208"/>
                </a:lnTo>
                <a:lnTo>
                  <a:pt x="2717825" y="0"/>
                </a:lnTo>
                <a:lnTo>
                  <a:pt x="2714790" y="0"/>
                </a:lnTo>
                <a:lnTo>
                  <a:pt x="2635364" y="335953"/>
                </a:lnTo>
                <a:lnTo>
                  <a:pt x="2635364" y="351155"/>
                </a:lnTo>
                <a:lnTo>
                  <a:pt x="2634653" y="351802"/>
                </a:lnTo>
                <a:lnTo>
                  <a:pt x="2634818" y="351142"/>
                </a:lnTo>
                <a:lnTo>
                  <a:pt x="2635364" y="351155"/>
                </a:lnTo>
                <a:lnTo>
                  <a:pt x="2635364" y="335953"/>
                </a:lnTo>
                <a:lnTo>
                  <a:pt x="2632494" y="348081"/>
                </a:lnTo>
                <a:lnTo>
                  <a:pt x="2631795" y="348056"/>
                </a:lnTo>
                <a:lnTo>
                  <a:pt x="2631795" y="351028"/>
                </a:lnTo>
                <a:lnTo>
                  <a:pt x="2631668" y="351561"/>
                </a:lnTo>
                <a:lnTo>
                  <a:pt x="2631440" y="351002"/>
                </a:lnTo>
                <a:lnTo>
                  <a:pt x="2631795" y="351028"/>
                </a:lnTo>
                <a:lnTo>
                  <a:pt x="2631795" y="348056"/>
                </a:lnTo>
                <a:lnTo>
                  <a:pt x="2630309" y="347992"/>
                </a:lnTo>
                <a:lnTo>
                  <a:pt x="2630309" y="355815"/>
                </a:lnTo>
                <a:lnTo>
                  <a:pt x="2157552" y="792099"/>
                </a:lnTo>
                <a:lnTo>
                  <a:pt x="2155660" y="789228"/>
                </a:lnTo>
                <a:lnTo>
                  <a:pt x="2155660" y="794626"/>
                </a:lnTo>
                <a:lnTo>
                  <a:pt x="1938756" y="1533410"/>
                </a:lnTo>
                <a:lnTo>
                  <a:pt x="1936191" y="1497215"/>
                </a:lnTo>
                <a:lnTo>
                  <a:pt x="1936191" y="1539138"/>
                </a:lnTo>
                <a:lnTo>
                  <a:pt x="1933968" y="1537906"/>
                </a:lnTo>
                <a:lnTo>
                  <a:pt x="1933968" y="1544015"/>
                </a:lnTo>
                <a:lnTo>
                  <a:pt x="848715" y="2811564"/>
                </a:lnTo>
                <a:lnTo>
                  <a:pt x="1260271" y="1677289"/>
                </a:lnTo>
                <a:lnTo>
                  <a:pt x="1933968" y="1544015"/>
                </a:lnTo>
                <a:lnTo>
                  <a:pt x="1933968" y="1537906"/>
                </a:lnTo>
                <a:lnTo>
                  <a:pt x="1933625" y="1537716"/>
                </a:lnTo>
                <a:lnTo>
                  <a:pt x="1933625" y="1541068"/>
                </a:lnTo>
                <a:lnTo>
                  <a:pt x="1260017" y="1674329"/>
                </a:lnTo>
                <a:lnTo>
                  <a:pt x="977480" y="1065580"/>
                </a:lnTo>
                <a:lnTo>
                  <a:pt x="991146" y="1015619"/>
                </a:lnTo>
                <a:lnTo>
                  <a:pt x="1933625" y="1541068"/>
                </a:lnTo>
                <a:lnTo>
                  <a:pt x="1933625" y="1537716"/>
                </a:lnTo>
                <a:lnTo>
                  <a:pt x="991946" y="1012698"/>
                </a:lnTo>
                <a:lnTo>
                  <a:pt x="1010564" y="944587"/>
                </a:lnTo>
                <a:lnTo>
                  <a:pt x="1010666" y="944232"/>
                </a:lnTo>
                <a:lnTo>
                  <a:pt x="1006970" y="937475"/>
                </a:lnTo>
                <a:lnTo>
                  <a:pt x="1006970" y="943648"/>
                </a:lnTo>
                <a:lnTo>
                  <a:pt x="1006881" y="946823"/>
                </a:lnTo>
                <a:lnTo>
                  <a:pt x="989279" y="1011212"/>
                </a:lnTo>
                <a:lnTo>
                  <a:pt x="988479" y="1010767"/>
                </a:lnTo>
                <a:lnTo>
                  <a:pt x="988479" y="1014133"/>
                </a:lnTo>
                <a:lnTo>
                  <a:pt x="975550" y="1061415"/>
                </a:lnTo>
                <a:lnTo>
                  <a:pt x="941451" y="987907"/>
                </a:lnTo>
                <a:lnTo>
                  <a:pt x="988479" y="1014133"/>
                </a:lnTo>
                <a:lnTo>
                  <a:pt x="988479" y="1010767"/>
                </a:lnTo>
                <a:lnTo>
                  <a:pt x="940193" y="983830"/>
                </a:lnTo>
                <a:lnTo>
                  <a:pt x="943825" y="976896"/>
                </a:lnTo>
                <a:lnTo>
                  <a:pt x="962901" y="962964"/>
                </a:lnTo>
                <a:lnTo>
                  <a:pt x="1006881" y="946823"/>
                </a:lnTo>
                <a:lnTo>
                  <a:pt x="1006881" y="943686"/>
                </a:lnTo>
                <a:lnTo>
                  <a:pt x="971550" y="956652"/>
                </a:lnTo>
                <a:lnTo>
                  <a:pt x="1001941" y="934440"/>
                </a:lnTo>
                <a:lnTo>
                  <a:pt x="1006970" y="943648"/>
                </a:lnTo>
                <a:lnTo>
                  <a:pt x="1006970" y="937475"/>
                </a:lnTo>
                <a:lnTo>
                  <a:pt x="1004354" y="932688"/>
                </a:lnTo>
                <a:lnTo>
                  <a:pt x="1845475" y="318287"/>
                </a:lnTo>
                <a:lnTo>
                  <a:pt x="1847418" y="318287"/>
                </a:lnTo>
                <a:lnTo>
                  <a:pt x="1846389" y="323265"/>
                </a:lnTo>
                <a:lnTo>
                  <a:pt x="1846262" y="323862"/>
                </a:lnTo>
                <a:lnTo>
                  <a:pt x="1850555" y="330403"/>
                </a:lnTo>
                <a:lnTo>
                  <a:pt x="1936191" y="1539138"/>
                </a:lnTo>
                <a:lnTo>
                  <a:pt x="1936191" y="1497215"/>
                </a:lnTo>
                <a:lnTo>
                  <a:pt x="1853869" y="335457"/>
                </a:lnTo>
                <a:lnTo>
                  <a:pt x="2155660" y="794626"/>
                </a:lnTo>
                <a:lnTo>
                  <a:pt x="2155660" y="789228"/>
                </a:lnTo>
                <a:lnTo>
                  <a:pt x="1853438" y="329438"/>
                </a:lnTo>
                <a:lnTo>
                  <a:pt x="1852663" y="318389"/>
                </a:lnTo>
                <a:lnTo>
                  <a:pt x="2628163" y="350862"/>
                </a:lnTo>
                <a:lnTo>
                  <a:pt x="2630309" y="355815"/>
                </a:lnTo>
                <a:lnTo>
                  <a:pt x="2630309" y="347992"/>
                </a:lnTo>
                <a:lnTo>
                  <a:pt x="2630119" y="347980"/>
                </a:lnTo>
                <a:lnTo>
                  <a:pt x="2478608" y="0"/>
                </a:lnTo>
                <a:lnTo>
                  <a:pt x="2475382" y="0"/>
                </a:lnTo>
                <a:lnTo>
                  <a:pt x="2626842" y="347853"/>
                </a:lnTo>
                <a:lnTo>
                  <a:pt x="1852447" y="315429"/>
                </a:lnTo>
                <a:lnTo>
                  <a:pt x="1852091" y="310273"/>
                </a:lnTo>
                <a:lnTo>
                  <a:pt x="1916341" y="0"/>
                </a:lnTo>
                <a:lnTo>
                  <a:pt x="1913318" y="0"/>
                </a:lnTo>
                <a:lnTo>
                  <a:pt x="1850123" y="305193"/>
                </a:lnTo>
                <a:lnTo>
                  <a:pt x="1850123" y="324383"/>
                </a:lnTo>
                <a:lnTo>
                  <a:pt x="1849399" y="323265"/>
                </a:lnTo>
                <a:lnTo>
                  <a:pt x="1849882" y="320916"/>
                </a:lnTo>
                <a:lnTo>
                  <a:pt x="1850123" y="324383"/>
                </a:lnTo>
                <a:lnTo>
                  <a:pt x="1850123" y="305193"/>
                </a:lnTo>
                <a:lnTo>
                  <a:pt x="1848015" y="315366"/>
                </a:lnTo>
                <a:lnTo>
                  <a:pt x="1846097" y="315366"/>
                </a:lnTo>
                <a:lnTo>
                  <a:pt x="1484820" y="0"/>
                </a:lnTo>
                <a:lnTo>
                  <a:pt x="1480324" y="0"/>
                </a:lnTo>
                <a:lnTo>
                  <a:pt x="1842909" y="316522"/>
                </a:lnTo>
                <a:lnTo>
                  <a:pt x="1002931" y="930084"/>
                </a:lnTo>
                <a:lnTo>
                  <a:pt x="1000518" y="925677"/>
                </a:lnTo>
                <a:lnTo>
                  <a:pt x="1000518" y="931837"/>
                </a:lnTo>
                <a:lnTo>
                  <a:pt x="961517" y="960323"/>
                </a:lnTo>
                <a:lnTo>
                  <a:pt x="952868" y="963510"/>
                </a:lnTo>
                <a:lnTo>
                  <a:pt x="952868" y="966647"/>
                </a:lnTo>
                <a:lnTo>
                  <a:pt x="946937" y="970978"/>
                </a:lnTo>
                <a:lnTo>
                  <a:pt x="948334" y="968311"/>
                </a:lnTo>
                <a:lnTo>
                  <a:pt x="952868" y="966647"/>
                </a:lnTo>
                <a:lnTo>
                  <a:pt x="952868" y="963510"/>
                </a:lnTo>
                <a:lnTo>
                  <a:pt x="950379" y="964425"/>
                </a:lnTo>
                <a:lnTo>
                  <a:pt x="983653" y="900950"/>
                </a:lnTo>
                <a:lnTo>
                  <a:pt x="1000518" y="931837"/>
                </a:lnTo>
                <a:lnTo>
                  <a:pt x="1000518" y="925677"/>
                </a:lnTo>
                <a:lnTo>
                  <a:pt x="985304" y="897801"/>
                </a:lnTo>
                <a:lnTo>
                  <a:pt x="1456093" y="0"/>
                </a:lnTo>
                <a:lnTo>
                  <a:pt x="1452765" y="0"/>
                </a:lnTo>
                <a:lnTo>
                  <a:pt x="983602" y="894676"/>
                </a:lnTo>
                <a:lnTo>
                  <a:pt x="981951" y="891654"/>
                </a:lnTo>
                <a:lnTo>
                  <a:pt x="981951" y="897826"/>
                </a:lnTo>
                <a:lnTo>
                  <a:pt x="946226" y="965936"/>
                </a:lnTo>
                <a:lnTo>
                  <a:pt x="944194" y="966685"/>
                </a:lnTo>
                <a:lnTo>
                  <a:pt x="944194" y="969835"/>
                </a:lnTo>
                <a:lnTo>
                  <a:pt x="939342" y="979081"/>
                </a:lnTo>
                <a:lnTo>
                  <a:pt x="938860" y="971791"/>
                </a:lnTo>
                <a:lnTo>
                  <a:pt x="944194" y="969835"/>
                </a:lnTo>
                <a:lnTo>
                  <a:pt x="944194" y="966685"/>
                </a:lnTo>
                <a:lnTo>
                  <a:pt x="938669" y="968717"/>
                </a:lnTo>
                <a:lnTo>
                  <a:pt x="927684" y="798436"/>
                </a:lnTo>
                <a:lnTo>
                  <a:pt x="981951" y="897826"/>
                </a:lnTo>
                <a:lnTo>
                  <a:pt x="981951" y="891654"/>
                </a:lnTo>
                <a:lnTo>
                  <a:pt x="927239" y="791438"/>
                </a:lnTo>
                <a:lnTo>
                  <a:pt x="876211" y="0"/>
                </a:lnTo>
                <a:lnTo>
                  <a:pt x="873252" y="0"/>
                </a:lnTo>
                <a:lnTo>
                  <a:pt x="923886" y="785317"/>
                </a:lnTo>
                <a:lnTo>
                  <a:pt x="497611" y="4559"/>
                </a:lnTo>
                <a:lnTo>
                  <a:pt x="499554" y="3289"/>
                </a:lnTo>
                <a:lnTo>
                  <a:pt x="501853" y="0"/>
                </a:lnTo>
                <a:lnTo>
                  <a:pt x="425170" y="0"/>
                </a:lnTo>
                <a:lnTo>
                  <a:pt x="426593" y="2171"/>
                </a:lnTo>
                <a:lnTo>
                  <a:pt x="442823" y="13487"/>
                </a:lnTo>
                <a:lnTo>
                  <a:pt x="451269" y="15328"/>
                </a:lnTo>
                <a:lnTo>
                  <a:pt x="0" y="825817"/>
                </a:lnTo>
                <a:lnTo>
                  <a:pt x="0" y="831900"/>
                </a:lnTo>
                <a:lnTo>
                  <a:pt x="454291" y="15989"/>
                </a:lnTo>
                <a:lnTo>
                  <a:pt x="462838" y="17843"/>
                </a:lnTo>
                <a:lnTo>
                  <a:pt x="482981" y="14097"/>
                </a:lnTo>
                <a:lnTo>
                  <a:pt x="495134" y="6172"/>
                </a:lnTo>
                <a:lnTo>
                  <a:pt x="924344" y="792314"/>
                </a:lnTo>
                <a:lnTo>
                  <a:pt x="935786" y="969772"/>
                </a:lnTo>
                <a:lnTo>
                  <a:pt x="0" y="1313307"/>
                </a:lnTo>
                <a:lnTo>
                  <a:pt x="0" y="1316469"/>
                </a:lnTo>
                <a:lnTo>
                  <a:pt x="935990" y="972845"/>
                </a:lnTo>
                <a:lnTo>
                  <a:pt x="936713" y="984059"/>
                </a:lnTo>
                <a:lnTo>
                  <a:pt x="936244" y="984999"/>
                </a:lnTo>
                <a:lnTo>
                  <a:pt x="937056" y="985469"/>
                </a:lnTo>
                <a:lnTo>
                  <a:pt x="974344" y="1065834"/>
                </a:lnTo>
                <a:lnTo>
                  <a:pt x="770102" y="1813052"/>
                </a:lnTo>
                <a:lnTo>
                  <a:pt x="0" y="1553044"/>
                </a:lnTo>
                <a:lnTo>
                  <a:pt x="0" y="1556156"/>
                </a:lnTo>
                <a:lnTo>
                  <a:pt x="772121" y="1816862"/>
                </a:lnTo>
                <a:lnTo>
                  <a:pt x="773163" y="1813052"/>
                </a:lnTo>
                <a:lnTo>
                  <a:pt x="976274" y="1070000"/>
                </a:lnTo>
                <a:lnTo>
                  <a:pt x="1257503" y="1675930"/>
                </a:lnTo>
                <a:lnTo>
                  <a:pt x="1257579" y="1676082"/>
                </a:lnTo>
                <a:lnTo>
                  <a:pt x="843711" y="2816682"/>
                </a:lnTo>
                <a:lnTo>
                  <a:pt x="284988" y="2551938"/>
                </a:lnTo>
                <a:lnTo>
                  <a:pt x="283730" y="2554592"/>
                </a:lnTo>
                <a:lnTo>
                  <a:pt x="842251" y="2819260"/>
                </a:lnTo>
                <a:lnTo>
                  <a:pt x="266065" y="3563277"/>
                </a:lnTo>
                <a:lnTo>
                  <a:pt x="283438" y="2554592"/>
                </a:lnTo>
                <a:lnTo>
                  <a:pt x="283489" y="2551353"/>
                </a:lnTo>
                <a:lnTo>
                  <a:pt x="283552" y="2547937"/>
                </a:lnTo>
                <a:lnTo>
                  <a:pt x="0" y="2589326"/>
                </a:lnTo>
                <a:lnTo>
                  <a:pt x="0" y="2592311"/>
                </a:lnTo>
                <a:lnTo>
                  <a:pt x="280530" y="2551353"/>
                </a:lnTo>
                <a:lnTo>
                  <a:pt x="263105" y="3563277"/>
                </a:lnTo>
                <a:lnTo>
                  <a:pt x="263093" y="3563696"/>
                </a:lnTo>
                <a:lnTo>
                  <a:pt x="0" y="3204603"/>
                </a:lnTo>
                <a:lnTo>
                  <a:pt x="0" y="3209594"/>
                </a:lnTo>
                <a:lnTo>
                  <a:pt x="260985" y="3565817"/>
                </a:lnTo>
                <a:lnTo>
                  <a:pt x="0" y="3518243"/>
                </a:lnTo>
                <a:lnTo>
                  <a:pt x="0" y="3521240"/>
                </a:lnTo>
                <a:lnTo>
                  <a:pt x="263017" y="3569182"/>
                </a:lnTo>
                <a:lnTo>
                  <a:pt x="262991" y="3570008"/>
                </a:lnTo>
                <a:lnTo>
                  <a:pt x="265950" y="3570008"/>
                </a:lnTo>
                <a:lnTo>
                  <a:pt x="265988" y="3568217"/>
                </a:lnTo>
                <a:lnTo>
                  <a:pt x="267563" y="3566185"/>
                </a:lnTo>
                <a:lnTo>
                  <a:pt x="269811" y="3563277"/>
                </a:lnTo>
                <a:lnTo>
                  <a:pt x="844931" y="2820644"/>
                </a:lnTo>
                <a:lnTo>
                  <a:pt x="1859737" y="3409315"/>
                </a:lnTo>
                <a:lnTo>
                  <a:pt x="1861807" y="3405200"/>
                </a:lnTo>
                <a:lnTo>
                  <a:pt x="2266899" y="2601480"/>
                </a:lnTo>
                <a:lnTo>
                  <a:pt x="2263394" y="2590139"/>
                </a:lnTo>
                <a:lnTo>
                  <a:pt x="2263394" y="2600160"/>
                </a:lnTo>
                <a:lnTo>
                  <a:pt x="2262695" y="2600274"/>
                </a:lnTo>
                <a:lnTo>
                  <a:pt x="2262695" y="2603258"/>
                </a:lnTo>
                <a:lnTo>
                  <a:pt x="1858492" y="3405200"/>
                </a:lnTo>
                <a:lnTo>
                  <a:pt x="850811" y="2820644"/>
                </a:lnTo>
                <a:lnTo>
                  <a:pt x="848918" y="2819552"/>
                </a:lnTo>
                <a:lnTo>
                  <a:pt x="2262695" y="2603258"/>
                </a:lnTo>
                <a:lnTo>
                  <a:pt x="2262695" y="2600274"/>
                </a:lnTo>
                <a:lnTo>
                  <a:pt x="848233" y="2816669"/>
                </a:lnTo>
                <a:lnTo>
                  <a:pt x="1937232" y="1544739"/>
                </a:lnTo>
                <a:lnTo>
                  <a:pt x="2263394" y="2600160"/>
                </a:lnTo>
                <a:lnTo>
                  <a:pt x="2263394" y="2590139"/>
                </a:lnTo>
                <a:lnTo>
                  <a:pt x="1939759" y="1542872"/>
                </a:lnTo>
                <a:lnTo>
                  <a:pt x="1942109" y="1542402"/>
                </a:lnTo>
                <a:lnTo>
                  <a:pt x="1939620" y="1541030"/>
                </a:lnTo>
                <a:lnTo>
                  <a:pt x="2158060" y="796950"/>
                </a:lnTo>
                <a:lnTo>
                  <a:pt x="2583599" y="1143825"/>
                </a:lnTo>
                <a:lnTo>
                  <a:pt x="3447326" y="1711807"/>
                </a:lnTo>
                <a:lnTo>
                  <a:pt x="4357027" y="1917128"/>
                </a:lnTo>
                <a:lnTo>
                  <a:pt x="4354588" y="1912785"/>
                </a:lnTo>
                <a:lnTo>
                  <a:pt x="4351198" y="1906765"/>
                </a:lnTo>
                <a:lnTo>
                  <a:pt x="4351198" y="1912785"/>
                </a:lnTo>
                <a:lnTo>
                  <a:pt x="3458603" y="1711426"/>
                </a:lnTo>
                <a:lnTo>
                  <a:pt x="3609314" y="598182"/>
                </a:lnTo>
                <a:lnTo>
                  <a:pt x="3612273" y="598398"/>
                </a:lnTo>
                <a:lnTo>
                  <a:pt x="4351198" y="1912785"/>
                </a:lnTo>
                <a:lnTo>
                  <a:pt x="4351198" y="1906765"/>
                </a:lnTo>
                <a:lnTo>
                  <a:pt x="3615817" y="598665"/>
                </a:lnTo>
                <a:lnTo>
                  <a:pt x="4571530" y="668515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object 63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4190620" y="4191935"/>
            <a:ext cx="182073" cy="182076"/>
          </a:xfrm>
          <a:prstGeom prst="rect">
            <a:avLst/>
          </a:prstGeom>
        </p:spPr>
      </p:pic>
      <p:sp>
        <p:nvSpPr>
          <p:cNvPr id="64" name="object 64"/>
          <p:cNvSpPr/>
          <p:nvPr/>
        </p:nvSpPr>
        <p:spPr>
          <a:xfrm>
            <a:off x="10417048" y="0"/>
            <a:ext cx="4661535" cy="4285615"/>
          </a:xfrm>
          <a:custGeom>
            <a:avLst/>
            <a:gdLst/>
            <a:ahLst/>
            <a:cxnLst/>
            <a:rect l="l" t="t" r="r" b="b"/>
            <a:pathLst>
              <a:path w="4661534" h="4285615">
                <a:moveTo>
                  <a:pt x="4661039" y="3983342"/>
                </a:moveTo>
                <a:lnTo>
                  <a:pt x="3868521" y="4279951"/>
                </a:lnTo>
                <a:lnTo>
                  <a:pt x="4417314" y="3425507"/>
                </a:lnTo>
                <a:lnTo>
                  <a:pt x="4412945" y="3423615"/>
                </a:lnTo>
                <a:lnTo>
                  <a:pt x="4412945" y="3426853"/>
                </a:lnTo>
                <a:lnTo>
                  <a:pt x="3865727" y="4278846"/>
                </a:lnTo>
                <a:lnTo>
                  <a:pt x="3862806" y="4241774"/>
                </a:lnTo>
                <a:lnTo>
                  <a:pt x="3862806" y="4279379"/>
                </a:lnTo>
                <a:lnTo>
                  <a:pt x="2839491" y="3356191"/>
                </a:lnTo>
                <a:lnTo>
                  <a:pt x="3773881" y="3150832"/>
                </a:lnTo>
                <a:lnTo>
                  <a:pt x="3862806" y="4279379"/>
                </a:lnTo>
                <a:lnTo>
                  <a:pt x="3862806" y="4241774"/>
                </a:lnTo>
                <a:lnTo>
                  <a:pt x="3776891" y="3151327"/>
                </a:lnTo>
                <a:lnTo>
                  <a:pt x="4412945" y="3426853"/>
                </a:lnTo>
                <a:lnTo>
                  <a:pt x="4412945" y="3423615"/>
                </a:lnTo>
                <a:lnTo>
                  <a:pt x="3782555" y="3150552"/>
                </a:lnTo>
                <a:lnTo>
                  <a:pt x="3775418" y="3147466"/>
                </a:lnTo>
                <a:lnTo>
                  <a:pt x="2833255" y="3354540"/>
                </a:lnTo>
                <a:lnTo>
                  <a:pt x="3862819" y="4283354"/>
                </a:lnTo>
                <a:lnTo>
                  <a:pt x="3862336" y="4284103"/>
                </a:lnTo>
                <a:lnTo>
                  <a:pt x="3862527" y="4284103"/>
                </a:lnTo>
                <a:lnTo>
                  <a:pt x="3864876" y="4285615"/>
                </a:lnTo>
                <a:lnTo>
                  <a:pt x="3865854" y="4284103"/>
                </a:lnTo>
                <a:lnTo>
                  <a:pt x="3874566" y="4280840"/>
                </a:lnTo>
                <a:lnTo>
                  <a:pt x="3876941" y="4279951"/>
                </a:lnTo>
                <a:lnTo>
                  <a:pt x="4661039" y="3986492"/>
                </a:lnTo>
                <a:lnTo>
                  <a:pt x="4661039" y="3983342"/>
                </a:lnTo>
                <a:close/>
              </a:path>
              <a:path w="4661534" h="4285615">
                <a:moveTo>
                  <a:pt x="4661039" y="3807472"/>
                </a:moveTo>
                <a:lnTo>
                  <a:pt x="4416437" y="3429673"/>
                </a:lnTo>
                <a:lnTo>
                  <a:pt x="4413961" y="3431273"/>
                </a:lnTo>
                <a:lnTo>
                  <a:pt x="4661039" y="3812908"/>
                </a:lnTo>
                <a:lnTo>
                  <a:pt x="4661039" y="3807472"/>
                </a:lnTo>
                <a:close/>
              </a:path>
              <a:path w="4661534" h="4285615">
                <a:moveTo>
                  <a:pt x="4661039" y="653300"/>
                </a:moveTo>
                <a:lnTo>
                  <a:pt x="4518177" y="913180"/>
                </a:lnTo>
                <a:lnTo>
                  <a:pt x="4518177" y="919988"/>
                </a:lnTo>
                <a:lnTo>
                  <a:pt x="4517707" y="920203"/>
                </a:lnTo>
                <a:lnTo>
                  <a:pt x="4517987" y="919695"/>
                </a:lnTo>
                <a:lnTo>
                  <a:pt x="4518177" y="919988"/>
                </a:lnTo>
                <a:lnTo>
                  <a:pt x="4518177" y="913180"/>
                </a:lnTo>
                <a:lnTo>
                  <a:pt x="4517656" y="914120"/>
                </a:lnTo>
                <a:lnTo>
                  <a:pt x="4516082" y="911898"/>
                </a:lnTo>
                <a:lnTo>
                  <a:pt x="4516082" y="917003"/>
                </a:lnTo>
                <a:lnTo>
                  <a:pt x="4513465" y="921753"/>
                </a:lnTo>
                <a:lnTo>
                  <a:pt x="4511954" y="921499"/>
                </a:lnTo>
                <a:lnTo>
                  <a:pt x="4511954" y="924509"/>
                </a:lnTo>
                <a:lnTo>
                  <a:pt x="4508563" y="930681"/>
                </a:lnTo>
                <a:lnTo>
                  <a:pt x="4510748" y="931900"/>
                </a:lnTo>
                <a:lnTo>
                  <a:pt x="3871696" y="1368615"/>
                </a:lnTo>
                <a:lnTo>
                  <a:pt x="3868839" y="1367345"/>
                </a:lnTo>
                <a:lnTo>
                  <a:pt x="3868839" y="1370571"/>
                </a:lnTo>
                <a:lnTo>
                  <a:pt x="3864737" y="1373378"/>
                </a:lnTo>
                <a:lnTo>
                  <a:pt x="3864368" y="1368590"/>
                </a:lnTo>
                <a:lnTo>
                  <a:pt x="3868839" y="1370571"/>
                </a:lnTo>
                <a:lnTo>
                  <a:pt x="3868839" y="1367345"/>
                </a:lnTo>
                <a:lnTo>
                  <a:pt x="3864241" y="1365300"/>
                </a:lnTo>
                <a:lnTo>
                  <a:pt x="3878694" y="817587"/>
                </a:lnTo>
                <a:lnTo>
                  <a:pt x="3878694" y="817118"/>
                </a:lnTo>
                <a:lnTo>
                  <a:pt x="4511954" y="924509"/>
                </a:lnTo>
                <a:lnTo>
                  <a:pt x="4511954" y="921499"/>
                </a:lnTo>
                <a:lnTo>
                  <a:pt x="3879227" y="814197"/>
                </a:lnTo>
                <a:lnTo>
                  <a:pt x="4059567" y="290715"/>
                </a:lnTo>
                <a:lnTo>
                  <a:pt x="4067810" y="283362"/>
                </a:lnTo>
                <a:lnTo>
                  <a:pt x="4516082" y="917003"/>
                </a:lnTo>
                <a:lnTo>
                  <a:pt x="4516082" y="911898"/>
                </a:lnTo>
                <a:lnTo>
                  <a:pt x="4070235" y="281647"/>
                </a:lnTo>
                <a:lnTo>
                  <a:pt x="4070032" y="281381"/>
                </a:lnTo>
                <a:lnTo>
                  <a:pt x="4073829" y="278003"/>
                </a:lnTo>
                <a:lnTo>
                  <a:pt x="4074249" y="277787"/>
                </a:lnTo>
                <a:lnTo>
                  <a:pt x="4644428" y="0"/>
                </a:lnTo>
                <a:lnTo>
                  <a:pt x="4637684" y="0"/>
                </a:lnTo>
                <a:lnTo>
                  <a:pt x="4067505" y="277787"/>
                </a:lnTo>
                <a:lnTo>
                  <a:pt x="4065943" y="275577"/>
                </a:lnTo>
                <a:lnTo>
                  <a:pt x="4064660" y="276479"/>
                </a:lnTo>
                <a:lnTo>
                  <a:pt x="4065092" y="275005"/>
                </a:lnTo>
                <a:lnTo>
                  <a:pt x="3117202" y="0"/>
                </a:lnTo>
                <a:lnTo>
                  <a:pt x="3106585" y="0"/>
                </a:lnTo>
                <a:lnTo>
                  <a:pt x="4063835" y="277736"/>
                </a:lnTo>
                <a:lnTo>
                  <a:pt x="4064812" y="279095"/>
                </a:lnTo>
                <a:lnTo>
                  <a:pt x="4064038" y="279476"/>
                </a:lnTo>
                <a:lnTo>
                  <a:pt x="4064038" y="282752"/>
                </a:lnTo>
                <a:lnTo>
                  <a:pt x="4061536" y="284988"/>
                </a:lnTo>
                <a:lnTo>
                  <a:pt x="4061968" y="283756"/>
                </a:lnTo>
                <a:lnTo>
                  <a:pt x="4064038" y="282752"/>
                </a:lnTo>
                <a:lnTo>
                  <a:pt x="4064038" y="279476"/>
                </a:lnTo>
                <a:lnTo>
                  <a:pt x="4059580" y="281647"/>
                </a:lnTo>
                <a:lnTo>
                  <a:pt x="4057040" y="289001"/>
                </a:lnTo>
                <a:lnTo>
                  <a:pt x="4055072" y="290766"/>
                </a:lnTo>
                <a:lnTo>
                  <a:pt x="4055072" y="294716"/>
                </a:lnTo>
                <a:lnTo>
                  <a:pt x="3876078" y="814273"/>
                </a:lnTo>
                <a:lnTo>
                  <a:pt x="3158642" y="1094181"/>
                </a:lnTo>
                <a:lnTo>
                  <a:pt x="4055072" y="294716"/>
                </a:lnTo>
                <a:lnTo>
                  <a:pt x="4055072" y="290766"/>
                </a:lnTo>
                <a:lnTo>
                  <a:pt x="3152673" y="1095552"/>
                </a:lnTo>
                <a:lnTo>
                  <a:pt x="2988272" y="0"/>
                </a:lnTo>
                <a:lnTo>
                  <a:pt x="2985287" y="0"/>
                </a:lnTo>
                <a:lnTo>
                  <a:pt x="3149562" y="1094689"/>
                </a:lnTo>
                <a:lnTo>
                  <a:pt x="3148901" y="1094117"/>
                </a:lnTo>
                <a:lnTo>
                  <a:pt x="3148901" y="1099832"/>
                </a:lnTo>
                <a:lnTo>
                  <a:pt x="2512898" y="2003005"/>
                </a:lnTo>
                <a:lnTo>
                  <a:pt x="2510040" y="2000288"/>
                </a:lnTo>
                <a:lnTo>
                  <a:pt x="2510040" y="2004364"/>
                </a:lnTo>
                <a:lnTo>
                  <a:pt x="1628241" y="2174570"/>
                </a:lnTo>
                <a:lnTo>
                  <a:pt x="1474736" y="1017536"/>
                </a:lnTo>
                <a:lnTo>
                  <a:pt x="2510040" y="2004364"/>
                </a:lnTo>
                <a:lnTo>
                  <a:pt x="2510040" y="2000288"/>
                </a:lnTo>
                <a:lnTo>
                  <a:pt x="1476629" y="1015263"/>
                </a:lnTo>
                <a:lnTo>
                  <a:pt x="3148901" y="1099832"/>
                </a:lnTo>
                <a:lnTo>
                  <a:pt x="3148901" y="1094117"/>
                </a:lnTo>
                <a:lnTo>
                  <a:pt x="3147491" y="1092885"/>
                </a:lnTo>
                <a:lnTo>
                  <a:pt x="3147491" y="1096810"/>
                </a:lnTo>
                <a:lnTo>
                  <a:pt x="1480947" y="1012520"/>
                </a:lnTo>
                <a:lnTo>
                  <a:pt x="1482217" y="1012113"/>
                </a:lnTo>
                <a:lnTo>
                  <a:pt x="1483525" y="1011694"/>
                </a:lnTo>
                <a:lnTo>
                  <a:pt x="2630271" y="645045"/>
                </a:lnTo>
                <a:lnTo>
                  <a:pt x="3147491" y="1096810"/>
                </a:lnTo>
                <a:lnTo>
                  <a:pt x="3147491" y="1092885"/>
                </a:lnTo>
                <a:lnTo>
                  <a:pt x="2632443" y="643013"/>
                </a:lnTo>
                <a:lnTo>
                  <a:pt x="2966174" y="0"/>
                </a:lnTo>
                <a:lnTo>
                  <a:pt x="2962846" y="0"/>
                </a:lnTo>
                <a:lnTo>
                  <a:pt x="2629560" y="642150"/>
                </a:lnTo>
                <a:lnTo>
                  <a:pt x="1473835" y="1011694"/>
                </a:lnTo>
                <a:lnTo>
                  <a:pt x="1341907" y="407657"/>
                </a:lnTo>
                <a:lnTo>
                  <a:pt x="1339024" y="408279"/>
                </a:lnTo>
                <a:lnTo>
                  <a:pt x="1470812" y="1011694"/>
                </a:lnTo>
                <a:lnTo>
                  <a:pt x="1470901" y="1012113"/>
                </a:lnTo>
                <a:lnTo>
                  <a:pt x="529856" y="1010793"/>
                </a:lnTo>
                <a:lnTo>
                  <a:pt x="530669" y="1010183"/>
                </a:lnTo>
                <a:lnTo>
                  <a:pt x="1344193" y="404075"/>
                </a:lnTo>
                <a:lnTo>
                  <a:pt x="926058" y="0"/>
                </a:lnTo>
                <a:lnTo>
                  <a:pt x="921804" y="0"/>
                </a:lnTo>
                <a:lnTo>
                  <a:pt x="1339634" y="403783"/>
                </a:lnTo>
                <a:lnTo>
                  <a:pt x="527659" y="1008748"/>
                </a:lnTo>
                <a:lnTo>
                  <a:pt x="818718" y="0"/>
                </a:lnTo>
                <a:lnTo>
                  <a:pt x="815644" y="0"/>
                </a:lnTo>
                <a:lnTo>
                  <a:pt x="524713" y="1008253"/>
                </a:lnTo>
                <a:lnTo>
                  <a:pt x="3327" y="0"/>
                </a:lnTo>
                <a:lnTo>
                  <a:pt x="0" y="0"/>
                </a:lnTo>
                <a:lnTo>
                  <a:pt x="523328" y="1011974"/>
                </a:lnTo>
                <a:lnTo>
                  <a:pt x="522693" y="1012444"/>
                </a:lnTo>
                <a:lnTo>
                  <a:pt x="524459" y="1014818"/>
                </a:lnTo>
                <a:lnTo>
                  <a:pt x="525894" y="1013739"/>
                </a:lnTo>
                <a:lnTo>
                  <a:pt x="1471447" y="1015072"/>
                </a:lnTo>
                <a:lnTo>
                  <a:pt x="1625727" y="2178062"/>
                </a:lnTo>
                <a:lnTo>
                  <a:pt x="1643824" y="2174570"/>
                </a:lnTo>
                <a:lnTo>
                  <a:pt x="2513977" y="2006612"/>
                </a:lnTo>
                <a:lnTo>
                  <a:pt x="3151924" y="1100683"/>
                </a:lnTo>
                <a:lnTo>
                  <a:pt x="3153689" y="1102207"/>
                </a:lnTo>
                <a:lnTo>
                  <a:pt x="3153270" y="1099464"/>
                </a:lnTo>
                <a:lnTo>
                  <a:pt x="3875748" y="817587"/>
                </a:lnTo>
                <a:lnTo>
                  <a:pt x="3861270" y="1366393"/>
                </a:lnTo>
                <a:lnTo>
                  <a:pt x="3939565" y="2396667"/>
                </a:lnTo>
                <a:lnTo>
                  <a:pt x="3939603" y="2397163"/>
                </a:lnTo>
                <a:lnTo>
                  <a:pt x="4333075" y="3242678"/>
                </a:lnTo>
                <a:lnTo>
                  <a:pt x="4336161" y="3235401"/>
                </a:lnTo>
                <a:lnTo>
                  <a:pt x="4661039" y="2469413"/>
                </a:lnTo>
                <a:lnTo>
                  <a:pt x="4661039" y="2461844"/>
                </a:lnTo>
                <a:lnTo>
                  <a:pt x="4332948" y="3235401"/>
                </a:lnTo>
                <a:lnTo>
                  <a:pt x="3946804" y="2405850"/>
                </a:lnTo>
                <a:lnTo>
                  <a:pt x="4661039" y="1994065"/>
                </a:lnTo>
                <a:lnTo>
                  <a:pt x="4661039" y="1990648"/>
                </a:lnTo>
                <a:lnTo>
                  <a:pt x="3945547" y="2403157"/>
                </a:lnTo>
                <a:lnTo>
                  <a:pt x="3942537" y="2396667"/>
                </a:lnTo>
                <a:lnTo>
                  <a:pt x="3865003" y="1376768"/>
                </a:lnTo>
                <a:lnTo>
                  <a:pt x="3872001" y="1371981"/>
                </a:lnTo>
                <a:lnTo>
                  <a:pt x="4661039" y="1722691"/>
                </a:lnTo>
                <a:lnTo>
                  <a:pt x="4661039" y="1719453"/>
                </a:lnTo>
                <a:lnTo>
                  <a:pt x="3874871" y="1370025"/>
                </a:lnTo>
                <a:lnTo>
                  <a:pt x="4522838" y="927214"/>
                </a:lnTo>
                <a:lnTo>
                  <a:pt x="4661039" y="1240548"/>
                </a:lnTo>
                <a:lnTo>
                  <a:pt x="4661039" y="1233220"/>
                </a:lnTo>
                <a:lnTo>
                  <a:pt x="4525924" y="926858"/>
                </a:lnTo>
                <a:lnTo>
                  <a:pt x="4526775" y="926998"/>
                </a:lnTo>
                <a:lnTo>
                  <a:pt x="4523879" y="922896"/>
                </a:lnTo>
                <a:lnTo>
                  <a:pt x="4522660" y="921194"/>
                </a:lnTo>
                <a:lnTo>
                  <a:pt x="4661039" y="858494"/>
                </a:lnTo>
                <a:lnTo>
                  <a:pt x="4661039" y="855256"/>
                </a:lnTo>
                <a:lnTo>
                  <a:pt x="4520920" y="918743"/>
                </a:lnTo>
                <a:lnTo>
                  <a:pt x="4520260" y="917816"/>
                </a:lnTo>
                <a:lnTo>
                  <a:pt x="4520260" y="922896"/>
                </a:lnTo>
                <a:lnTo>
                  <a:pt x="4519650" y="922794"/>
                </a:lnTo>
                <a:lnTo>
                  <a:pt x="4519650" y="925817"/>
                </a:lnTo>
                <a:lnTo>
                  <a:pt x="4511586" y="931329"/>
                </a:lnTo>
                <a:lnTo>
                  <a:pt x="4515040" y="925029"/>
                </a:lnTo>
                <a:lnTo>
                  <a:pt x="4519650" y="925817"/>
                </a:lnTo>
                <a:lnTo>
                  <a:pt x="4519650" y="922794"/>
                </a:lnTo>
                <a:lnTo>
                  <a:pt x="4519269" y="922731"/>
                </a:lnTo>
                <a:lnTo>
                  <a:pt x="4519930" y="922439"/>
                </a:lnTo>
                <a:lnTo>
                  <a:pt x="4520260" y="922896"/>
                </a:lnTo>
                <a:lnTo>
                  <a:pt x="4520260" y="917816"/>
                </a:lnTo>
                <a:lnTo>
                  <a:pt x="4519561" y="916813"/>
                </a:lnTo>
                <a:lnTo>
                  <a:pt x="4661039" y="659422"/>
                </a:lnTo>
                <a:lnTo>
                  <a:pt x="4661039" y="65330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5" name="object 17">
            <a:extLst>
              <a:ext uri="{FF2B5EF4-FFF2-40B4-BE49-F238E27FC236}">
                <a16:creationId xmlns:a16="http://schemas.microsoft.com/office/drawing/2014/main" id="{166FF1BE-A7E0-BC9E-67C9-B033C7FDDAB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5286" y="16406216"/>
            <a:ext cx="2078658" cy="2074736"/>
          </a:xfrm>
          <a:prstGeom prst="rect">
            <a:avLst/>
          </a:prstGeom>
        </p:spPr>
      </p:pic>
      <p:pic>
        <p:nvPicPr>
          <p:cNvPr id="66" name="object 16">
            <a:extLst>
              <a:ext uri="{FF2B5EF4-FFF2-40B4-BE49-F238E27FC236}">
                <a16:creationId xmlns:a16="http://schemas.microsoft.com/office/drawing/2014/main" id="{C3E8A220-607C-9012-AA77-303963676AE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19687" y="14950753"/>
            <a:ext cx="4110336" cy="25622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808</Words>
  <Application>Microsoft Macintosh PowerPoint</Application>
  <PresentationFormat>Personalizar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Tahoma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INOVAEDU_APRESENTAÇÃO</dc:title>
  <cp:lastModifiedBy>Patrícia Brandão</cp:lastModifiedBy>
  <cp:revision>2</cp:revision>
  <dcterms:created xsi:type="dcterms:W3CDTF">2025-09-15T19:24:12Z</dcterms:created>
  <dcterms:modified xsi:type="dcterms:W3CDTF">2025-10-04T13:41:08Z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2025-09-15T00:00:00Z</vt:filetime>
  </property>
  <property fmtid="{D5CDD505-2E9C-101B-9397-08002B2CF9AE}" pid="5" name="Producer">
    <vt:lpwstr>iLovePDF</vt:lpwstr>
  </property>
</Properties>
</file>