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32399288" cy="43200638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lide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920" cy="15039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3240000">
              <a:lnSpc>
                <a:spcPct val="90000"/>
              </a:lnSpc>
              <a:buNone/>
              <a:defRPr lang="pt-BR" sz="2126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ctr" defTabSz="3240000">
              <a:lnSpc>
                <a:spcPct val="90000"/>
              </a:lnSpc>
              <a:buNone/>
            </a:pPr>
            <a:r>
              <a:rPr lang="pt-BR" sz="2126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2126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62D3F47-E324-440B-9B78-D5BEE9E5F5C6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údo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2231640" y="2880000"/>
            <a:ext cx="10449360" cy="1007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3240000">
              <a:lnSpc>
                <a:spcPct val="90000"/>
              </a:lnSpc>
              <a:buNone/>
              <a:defRPr lang="pt-BR" sz="1134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3240000">
              <a:lnSpc>
                <a:spcPct val="90000"/>
              </a:lnSpc>
              <a:buNone/>
            </a:pPr>
            <a:r>
              <a:rPr lang="pt-BR" sz="1134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1134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3773960" y="6220080"/>
            <a:ext cx="16401960" cy="3070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defRPr lang="pt-BR" sz="1134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810000" indent="-810000"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</a:pPr>
            <a:r>
              <a:rPr lang="pt-BR" sz="1134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1134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430000" lvl="1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lang="en-US" sz="992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050000" lvl="2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0" lvl="3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lang="en-US" sz="70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289640" lvl="4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lang="en-US" sz="70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2231640" y="12960360"/>
            <a:ext cx="10449360" cy="2400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  <a:defRPr lang="pt-BR" sz="567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</a:pPr>
            <a:r>
              <a:rPr lang="pt-BR" sz="567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567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dt" idx="28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ftr" idx="29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 type="sldNum" idx="30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F425F89-B2E0-4DCF-A0F8-64F29389ACD3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m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2231640" y="2880000"/>
            <a:ext cx="10449360" cy="1007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3240000">
              <a:lnSpc>
                <a:spcPct val="90000"/>
              </a:lnSpc>
              <a:buNone/>
              <a:defRPr lang="pt-BR" sz="1134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3240000">
              <a:lnSpc>
                <a:spcPct val="90000"/>
              </a:lnSpc>
              <a:buNone/>
            </a:pPr>
            <a:r>
              <a:rPr lang="pt-BR" sz="1134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1134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3773960" y="6220080"/>
            <a:ext cx="16401960" cy="3070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pt-BR" sz="1134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1134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no ícone para adicionar uma imagem</a:t>
            </a:r>
            <a:endParaRPr lang="en-US" sz="1134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2231640" y="12960360"/>
            <a:ext cx="10449360" cy="2400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  <a:defRPr lang="pt-BR" sz="567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</a:pPr>
            <a:r>
              <a:rPr lang="pt-BR" sz="567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567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31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32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33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A7B905B-17D1-490E-BF43-71B46C746AB5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ítulo e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227320" y="2300040"/>
            <a:ext cx="27943920" cy="834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3240000">
              <a:lnSpc>
                <a:spcPct val="90000"/>
              </a:lnSpc>
              <a:buNone/>
              <a:def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3240000">
              <a:lnSpc>
                <a:spcPct val="90000"/>
              </a:lnSpc>
              <a:buNone/>
            </a:pPr>
            <a:r>
              <a: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15589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2227320" y="11500200"/>
            <a:ext cx="27943920" cy="2741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def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810000" indent="-810000"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</a:pPr>
            <a:r>
              <a: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992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430000" lvl="1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050000" lvl="2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lang="en-US" sz="70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0" lvl="3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289640" lvl="4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770EE5B-9670-422B-A031-B8B2CDDE92D7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exto e Títul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3185800" y="2300040"/>
            <a:ext cx="6985800" cy="36610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l" defTabSz="3240000">
              <a:lnSpc>
                <a:spcPct val="90000"/>
              </a:lnSpc>
              <a:buNone/>
              <a:def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3240000">
              <a:lnSpc>
                <a:spcPct val="90000"/>
              </a:lnSpc>
              <a:buNone/>
            </a:pPr>
            <a:r>
              <a: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15589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2227320" y="2300040"/>
            <a:ext cx="20552760" cy="36610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def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810000" indent="-810000"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</a:pPr>
            <a:r>
              <a: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992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430000" lvl="1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050000" lvl="2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lang="en-US" sz="70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0" lvl="3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289640" lvl="4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4567FE7-0F9E-4BA0-9185-ECF5A3873DFF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227320" y="2300040"/>
            <a:ext cx="27943920" cy="834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3240000">
              <a:lnSpc>
                <a:spcPct val="90000"/>
              </a:lnSpc>
              <a:buNone/>
              <a:def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3240000">
              <a:lnSpc>
                <a:spcPct val="90000"/>
              </a:lnSpc>
              <a:buNone/>
            </a:pPr>
            <a:r>
              <a: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15589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2227320" y="11500200"/>
            <a:ext cx="27943920" cy="2741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def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810000" indent="-810000"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</a:pPr>
            <a:r>
              <a: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992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430000" lvl="1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050000" lvl="2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lang="en-US" sz="70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0" lvl="3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289640" lvl="4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0CB20AA-13B0-43D3-8CBE-C2B0E534E011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beçalho da Se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210400" y="10770120"/>
            <a:ext cx="27943920" cy="1796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3240000">
              <a:lnSpc>
                <a:spcPct val="90000"/>
              </a:lnSpc>
              <a:buNone/>
              <a:defRPr lang="pt-BR" sz="2126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3240000">
              <a:lnSpc>
                <a:spcPct val="90000"/>
              </a:lnSpc>
              <a:buNone/>
            </a:pPr>
            <a:r>
              <a:rPr lang="pt-BR" sz="2126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2126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2210400" y="28910520"/>
            <a:ext cx="27943920" cy="944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  <a:def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</a:pPr>
            <a:r>
              <a: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C62645A-C2FF-4A88-808C-08922CC1EFE8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uas Partes d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227320" y="2300040"/>
            <a:ext cx="27943920" cy="834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3240000">
              <a:lnSpc>
                <a:spcPct val="90000"/>
              </a:lnSpc>
              <a:buNone/>
              <a:def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3240000">
              <a:lnSpc>
                <a:spcPct val="90000"/>
              </a:lnSpc>
              <a:buNone/>
            </a:pPr>
            <a:r>
              <a: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15589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227320" y="11500200"/>
            <a:ext cx="13769280" cy="2741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def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810000" indent="-810000"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</a:pPr>
            <a:r>
              <a: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992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430000" lvl="1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050000" lvl="2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lang="en-US" sz="70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0" lvl="3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289640" lvl="4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6402320" y="11500200"/>
            <a:ext cx="13769280" cy="2741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def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810000" indent="-810000"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</a:pPr>
            <a:r>
              <a: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992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430000" lvl="1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050000" lvl="2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lang="en-US" sz="70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0" lvl="3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289640" lvl="4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A6C42A5-410B-4D46-9786-D5D86D3D7CAD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2231640" y="2300040"/>
            <a:ext cx="27943920" cy="834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3240000">
              <a:lnSpc>
                <a:spcPct val="90000"/>
              </a:lnSpc>
              <a:buNone/>
              <a:def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3240000">
              <a:lnSpc>
                <a:spcPct val="90000"/>
              </a:lnSpc>
              <a:buNone/>
            </a:pPr>
            <a:r>
              <a: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15589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2231640" y="10590120"/>
            <a:ext cx="13705920" cy="518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  <a:defRPr lang="pt-BR" sz="85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</a:pPr>
            <a:r>
              <a:rPr lang="pt-BR" sz="85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2231640" y="15780240"/>
            <a:ext cx="13705920" cy="23209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810000" indent="-810000"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992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430000" lvl="1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050000" lvl="2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lang="en-US" sz="70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0" lvl="3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289640" lvl="4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16402320" y="10590120"/>
            <a:ext cx="13773600" cy="518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  <a:defRPr lang="pt-BR" sz="85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</a:pPr>
            <a:r>
              <a:rPr lang="pt-BR" sz="85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16402320" y="15780240"/>
            <a:ext cx="13773600" cy="23209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810000" indent="-810000" algn="l" defTabSz="3240000">
              <a:lnSpc>
                <a:spcPct val="90000"/>
              </a:lnSpc>
              <a:spcBef>
                <a:spcPts val="3543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992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de texto Mestres</a:t>
            </a:r>
            <a:endParaRPr lang="en-US" sz="992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430000" lvl="1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85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lang="en-US" sz="8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050000" lvl="2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70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lang="en-US" sz="70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0" lvl="3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289640" lvl="4" indent="-810000" algn="l" defTabSz="3240000">
              <a:lnSpc>
                <a:spcPct val="90000"/>
              </a:lnSpc>
              <a:spcBef>
                <a:spcPts val="1772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pt-BR" sz="638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lang="en-US" sz="6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A192CEE-5A5A-48A0-8797-21934EB3E5F4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ment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2227320" y="2300040"/>
            <a:ext cx="27943920" cy="834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3240000">
              <a:lnSpc>
                <a:spcPct val="90000"/>
              </a:lnSpc>
              <a:buNone/>
              <a:def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3240000">
              <a:lnSpc>
                <a:spcPct val="90000"/>
              </a:lnSpc>
              <a:buNone/>
            </a:pPr>
            <a:r>
              <a:rPr lang="pt-BR" sz="15589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Clique para editar o título Mestre</a:t>
            </a:r>
            <a:endParaRPr lang="en-US" sz="15589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E55E2ED-1003-4E18-BFF2-E3483E8F6A25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m Br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222732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10732320" y="40040640"/>
            <a:ext cx="1093428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t-B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lang="pt-B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22881960" y="40040640"/>
            <a:ext cx="7289640" cy="229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8F7F9FD-687F-4A0D-9A54-40D8B25512E3}" type="slidenum">
              <a:rPr lang="pt-BR" sz="425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lang="pt-BR" sz="42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m 19"/>
          <p:cNvPicPr/>
          <p:nvPr/>
        </p:nvPicPr>
        <p:blipFill>
          <a:blip r:embed="rId1"/>
          <a:stretch/>
        </p:blipFill>
        <p:spPr>
          <a:xfrm>
            <a:off x="0" y="5760"/>
            <a:ext cx="32398920" cy="43194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2430000" y="5958720"/>
            <a:ext cx="27538920" cy="2374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3240000">
              <a:lnSpc>
                <a:spcPct val="90000"/>
              </a:lnSpc>
              <a:spcBef>
                <a:spcPts val="57"/>
              </a:spcBef>
              <a:buNone/>
            </a:pPr>
            <a:r>
              <a:rPr lang="pt-BR" sz="6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TÍTULO DO TRABALHO </a:t>
            </a:r>
            <a:br>
              <a:rPr sz="6000"/>
            </a:br>
            <a:r>
              <a:rPr lang="pt-BR" sz="4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ODS</a:t>
            </a:r>
            <a:r>
              <a:rPr lang="pt-BR" sz="4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que a temática está vinculada: Erradicação da Pobreza;Fome Zero e Agricultura Sustentável; Saúde e Bem-Estar (...)</a:t>
            </a:r>
            <a:r>
              <a:rPr lang="pt-BR" sz="6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</a:t>
            </a:r>
            <a:br>
              <a:rPr sz="6000"/>
            </a:br>
            <a:r>
              <a:rPr lang="pt-BR" sz="6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 </a:t>
            </a:r>
            <a:r>
              <a:rPr lang="pt-BR" sz="40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Microsoft YaHei"/>
              </a:rPr>
              <a:t>Estudante: Nome Completo Estudante 01; Nome Completo Estudante 02; Nome Completo Estudante 3 </a:t>
            </a:r>
            <a:br>
              <a:rPr sz="4000"/>
            </a:br>
            <a:r>
              <a:rPr lang="pt-BR" sz="40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Microsoft YaHei"/>
              </a:rPr>
              <a:t>Orientador: Nome Completo do Prof. Orientador. | Escola/ Instituição: Nome da Escola/ Instituição – Município/ AL</a:t>
            </a:r>
            <a:endParaRPr lang="en-US" sz="4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subTitle"/>
          </p:nvPr>
        </p:nvSpPr>
        <p:spPr>
          <a:xfrm>
            <a:off x="2270880" y="9284760"/>
            <a:ext cx="4582800" cy="1044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l" defTabSz="3240000">
              <a:lnSpc>
                <a:spcPct val="90000"/>
              </a:lnSpc>
              <a:spcBef>
                <a:spcPts val="3543"/>
              </a:spcBef>
              <a:buNone/>
              <a:tabLst>
                <a:tab pos="0" algn="l"/>
              </a:tabLst>
            </a:pPr>
            <a:r>
              <a:rPr lang="pt-BR" sz="60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INTRODUÇÃO</a:t>
            </a:r>
            <a:endParaRPr lang="pt-BR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" name="Retângulo 1"/>
          <p:cNvSpPr/>
          <p:nvPr/>
        </p:nvSpPr>
        <p:spPr>
          <a:xfrm>
            <a:off x="617760" y="21600360"/>
            <a:ext cx="14493600" cy="1371240"/>
          </a:xfrm>
          <a:prstGeom prst="rect">
            <a:avLst/>
          </a:prstGeom>
          <a:solidFill>
            <a:srgbClr val="3A1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pt-BR" sz="1800" b="0" u="none" strike="noStrike">
              <a:solidFill>
                <a:srgbClr val="3A1684"/>
              </a:solidFill>
              <a:effectLst/>
              <a:uFillTx/>
              <a:latin typeface="Calibri"/>
            </a:endParaRPr>
          </a:p>
        </p:txBody>
      </p:sp>
      <p:sp>
        <p:nvSpPr>
          <p:cNvPr id="63" name="Subtítulo 4"/>
          <p:cNvSpPr/>
          <p:nvPr/>
        </p:nvSpPr>
        <p:spPr>
          <a:xfrm>
            <a:off x="2590560" y="21763440"/>
            <a:ext cx="10548000" cy="104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3240000">
              <a:lnSpc>
                <a:spcPct val="90000"/>
              </a:lnSpc>
              <a:spcBef>
                <a:spcPts val="3543"/>
              </a:spcBef>
              <a:tabLst>
                <a:tab pos="0" algn="l"/>
              </a:tabLst>
            </a:pPr>
            <a:r>
              <a:rPr lang="pt-BR" sz="70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OBJETIVOS</a:t>
            </a:r>
            <a:endParaRPr lang="pt-BR" sz="7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ubtítulo 4"/>
          <p:cNvSpPr/>
          <p:nvPr/>
        </p:nvSpPr>
        <p:spPr>
          <a:xfrm>
            <a:off x="2423520" y="9437400"/>
            <a:ext cx="4582800" cy="104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rmAutofit/>
          </a:bodyPr>
          <a:p>
            <a:pPr defTabSz="3240000">
              <a:lnSpc>
                <a:spcPct val="90000"/>
              </a:lnSpc>
              <a:spcBef>
                <a:spcPts val="3543"/>
              </a:spcBef>
              <a:tabLst>
                <a:tab pos="0" algn="l"/>
              </a:tabLst>
            </a:pPr>
            <a:r>
              <a:rPr lang="pt-BR" sz="60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INTRODUÇÃO</a:t>
            </a:r>
            <a:endParaRPr lang="pt-BR" sz="6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Retângulo 10"/>
          <p:cNvSpPr/>
          <p:nvPr/>
        </p:nvSpPr>
        <p:spPr>
          <a:xfrm>
            <a:off x="770400" y="9263160"/>
            <a:ext cx="14340960" cy="1371240"/>
          </a:xfrm>
          <a:prstGeom prst="rect">
            <a:avLst/>
          </a:prstGeom>
          <a:solidFill>
            <a:srgbClr val="3A1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pt-BR" sz="1800" b="0" u="none" strike="noStrike">
              <a:solidFill>
                <a:srgbClr val="3A1684"/>
              </a:solidFill>
              <a:effectLst/>
              <a:uFillTx/>
              <a:latin typeface="Calibri"/>
            </a:endParaRPr>
          </a:p>
        </p:txBody>
      </p:sp>
      <p:sp>
        <p:nvSpPr>
          <p:cNvPr id="66" name="Subtítulo 4"/>
          <p:cNvSpPr/>
          <p:nvPr/>
        </p:nvSpPr>
        <p:spPr>
          <a:xfrm>
            <a:off x="4826520" y="9388080"/>
            <a:ext cx="6075720" cy="104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3240000">
              <a:lnSpc>
                <a:spcPct val="90000"/>
              </a:lnSpc>
              <a:spcBef>
                <a:spcPts val="3543"/>
              </a:spcBef>
              <a:tabLst>
                <a:tab pos="0" algn="l"/>
              </a:tabLst>
            </a:pPr>
            <a:r>
              <a:rPr lang="pt-BR" sz="70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INTRODUÇÃO</a:t>
            </a:r>
            <a:endParaRPr lang="pt-BR" sz="7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Retângulo 23"/>
          <p:cNvSpPr/>
          <p:nvPr/>
        </p:nvSpPr>
        <p:spPr>
          <a:xfrm>
            <a:off x="17135280" y="15593760"/>
            <a:ext cx="14493600" cy="1371240"/>
          </a:xfrm>
          <a:prstGeom prst="rect">
            <a:avLst/>
          </a:prstGeom>
          <a:solidFill>
            <a:srgbClr val="3A16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pt-BR" sz="1800" b="0" u="none" strike="noStrike">
              <a:solidFill>
                <a:srgbClr val="3A1684"/>
              </a:solidFill>
              <a:effectLst/>
              <a:uFillTx/>
              <a:latin typeface="Calibri"/>
            </a:endParaRPr>
          </a:p>
        </p:txBody>
      </p:sp>
      <p:sp>
        <p:nvSpPr>
          <p:cNvPr id="68" name="Subtítulo 4"/>
          <p:cNvSpPr/>
          <p:nvPr/>
        </p:nvSpPr>
        <p:spPr>
          <a:xfrm>
            <a:off x="18626400" y="15780600"/>
            <a:ext cx="1151100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3240000">
              <a:lnSpc>
                <a:spcPct val="90000"/>
              </a:lnSpc>
              <a:spcBef>
                <a:spcPts val="3543"/>
              </a:spcBef>
              <a:tabLst>
                <a:tab pos="0" algn="l"/>
              </a:tabLst>
            </a:pPr>
            <a:r>
              <a:rPr lang="pt-BR" sz="70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RESULTADOS E DISCURSÕES</a:t>
            </a:r>
            <a:endParaRPr lang="pt-BR" sz="7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Retângulo 33"/>
          <p:cNvSpPr/>
          <p:nvPr/>
        </p:nvSpPr>
        <p:spPr>
          <a:xfrm>
            <a:off x="17135280" y="24014160"/>
            <a:ext cx="14493600" cy="1371240"/>
          </a:xfrm>
          <a:prstGeom prst="rect">
            <a:avLst/>
          </a:prstGeom>
          <a:solidFill>
            <a:srgbClr val="3A1684"/>
          </a:solidFill>
          <a:ln>
            <a:noFill/>
          </a:ln>
          <a:scene3d>
            <a:camera prst="orthographicFront">
              <a:rot lat="0" lon="0" rev="0"/>
            </a:camera>
            <a:lightRig dir="t" rig="balanced">
              <a:rot lat="0" lon="0" rev="8700000"/>
            </a:lightRig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pt-BR" sz="1800" b="0" u="none" strike="noStrike">
              <a:solidFill>
                <a:srgbClr val="3A1684"/>
              </a:solidFill>
              <a:effectLst/>
              <a:uFillTx/>
              <a:latin typeface="Calibri"/>
            </a:endParaRPr>
          </a:p>
        </p:txBody>
      </p:sp>
      <p:sp>
        <p:nvSpPr>
          <p:cNvPr id="70" name="Subtítulo 4"/>
          <p:cNvSpPr/>
          <p:nvPr/>
        </p:nvSpPr>
        <p:spPr>
          <a:xfrm>
            <a:off x="17971560" y="24278400"/>
            <a:ext cx="1282068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3240000">
              <a:lnSpc>
                <a:spcPct val="90000"/>
              </a:lnSpc>
              <a:spcBef>
                <a:spcPts val="3543"/>
              </a:spcBef>
              <a:tabLst>
                <a:tab pos="0" algn="l"/>
              </a:tabLst>
            </a:pPr>
            <a:r>
              <a:rPr lang="pt-BR" sz="70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CONCLUSÃO</a:t>
            </a:r>
            <a:endParaRPr lang="pt-BR" sz="7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CaixaDeTexto 8"/>
          <p:cNvSpPr/>
          <p:nvPr/>
        </p:nvSpPr>
        <p:spPr>
          <a:xfrm>
            <a:off x="770400" y="10891080"/>
            <a:ext cx="14340960" cy="415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Apresente de forma breve, o tema do trabalho e o contexto em que a pesquisa foi desenvolvida. Explique qual problema, questão ou situação motivou o estudo e por que o tema é relevante para a escola, a comunidade ou a sociedade.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Evite textos extensos. Priorize as informações essenciais para a compreensão do trabalho.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CaixaDeTexto 17"/>
          <p:cNvSpPr/>
          <p:nvPr/>
        </p:nvSpPr>
        <p:spPr>
          <a:xfrm>
            <a:off x="617760" y="23228280"/>
            <a:ext cx="14493600" cy="478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Informe o que o projeto pretende investigar, desenvolver, criar, compreender, testar ou solucionar.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Objetivo geral deve ser apresentado de forma direta, preferencialmente com o verbo no infinitivo, como: analisar, investigar, desenvolver, criar, identificar ou compreender. 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Quando necessário, podem ser acrescentados até três objetivos específicos.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Retângulo 37"/>
          <p:cNvSpPr/>
          <p:nvPr/>
        </p:nvSpPr>
        <p:spPr>
          <a:xfrm>
            <a:off x="17135280" y="9153360"/>
            <a:ext cx="14493600" cy="5640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pt-B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4" name="CaixaDeTexto 14"/>
          <p:cNvSpPr/>
          <p:nvPr/>
        </p:nvSpPr>
        <p:spPr>
          <a:xfrm>
            <a:off x="23469480" y="9230400"/>
            <a:ext cx="8159040" cy="618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Sempre que possível, utilize fluxogramas, fotografias, esquemas ou ilustrações para facilitar a compreensão. Utilize apenas imagens que contribuam para a compreensão do projeto. Todas devem apresentar boa resolução, legenda e, quando necessário indicação da fonte.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5" name="Imagem 42"/>
          <p:cNvPicPr/>
          <p:nvPr/>
        </p:nvPicPr>
        <p:blipFill>
          <a:blip r:embed="rId2"/>
          <a:stretch/>
        </p:blipFill>
        <p:spPr>
          <a:xfrm>
            <a:off x="17237160" y="9336240"/>
            <a:ext cx="6056640" cy="378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CaixaDeTexto 27"/>
          <p:cNvSpPr/>
          <p:nvPr/>
        </p:nvSpPr>
        <p:spPr>
          <a:xfrm>
            <a:off x="17135280" y="17342280"/>
            <a:ext cx="14493600" cy="411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Apresente os principais resultados obtidos. Utilize gráficos, tabelas, fotografias, comparações ou outros recursos visuais.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Explique o que os resultados demonstram e como se relacionam com os objetivos e com a literatura utilizada. Quando o estudo estiver em andamento, identifique claramente os resultados parciais ou esperados.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Retângulo 13"/>
          <p:cNvSpPr/>
          <p:nvPr/>
        </p:nvSpPr>
        <p:spPr>
          <a:xfrm>
            <a:off x="617760" y="29874240"/>
            <a:ext cx="14493600" cy="1371240"/>
          </a:xfrm>
          <a:prstGeom prst="rect">
            <a:avLst/>
          </a:prstGeom>
          <a:solidFill>
            <a:srgbClr val="3A1684"/>
          </a:solidFill>
          <a:ln>
            <a:noFill/>
          </a:ln>
          <a:scene3d>
            <a:camera prst="orthographicFront">
              <a:rot lat="0" lon="0" rev="0"/>
            </a:camera>
            <a:lightRig dir="t" rig="balanced">
              <a:rot lat="0" lon="0" rev="8700000"/>
            </a:lightRig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pt-BR" sz="1800" b="0" u="none" strike="noStrike">
              <a:solidFill>
                <a:srgbClr val="3A1684"/>
              </a:solidFill>
              <a:effectLst/>
              <a:uFillTx/>
              <a:latin typeface="Calibri"/>
            </a:endParaRPr>
          </a:p>
        </p:txBody>
      </p:sp>
      <p:sp>
        <p:nvSpPr>
          <p:cNvPr id="78" name="CaixaDeTexto 16"/>
          <p:cNvSpPr/>
          <p:nvPr/>
        </p:nvSpPr>
        <p:spPr>
          <a:xfrm>
            <a:off x="617760" y="31502160"/>
            <a:ext cx="14493600" cy="545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Explique como o projeto foi realizado. Apresente, de forma resumida: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algn="just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as etapas desenvolvidas;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algn="just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os participantes envolvidos;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algn="just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os materiais, instrumentos ou tecnologias utilizados;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algn="just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os procedimentos de coleta e análise das informações;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571680" indent="-571680" algn="just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os testes, experimentos, observações ou intenções realizados.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Subtítulo 4"/>
          <p:cNvSpPr/>
          <p:nvPr/>
        </p:nvSpPr>
        <p:spPr>
          <a:xfrm>
            <a:off x="2666880" y="30010680"/>
            <a:ext cx="10548000" cy="104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3240000">
              <a:lnSpc>
                <a:spcPct val="90000"/>
              </a:lnSpc>
              <a:spcBef>
                <a:spcPts val="3543"/>
              </a:spcBef>
              <a:tabLst>
                <a:tab pos="0" algn="l"/>
              </a:tabLst>
            </a:pPr>
            <a:r>
              <a:rPr lang="pt-BR" sz="70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METODOLOGIA</a:t>
            </a:r>
            <a:endParaRPr lang="pt-BR" sz="7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CaixaDeTexto 21"/>
          <p:cNvSpPr/>
          <p:nvPr/>
        </p:nvSpPr>
        <p:spPr>
          <a:xfrm>
            <a:off x="17135280" y="25672320"/>
            <a:ext cx="14493600" cy="483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Retome brevemente os objetivos e apresente as principais conclusões.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Informe se a questão inicial foi respondida e quais contribuições o trabalho oferece para a área investigada, a escola, a comunidade ou a sociedade.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Também podem ser indicadas limitações, possibilidades de continuidade e recomendações.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1" name="Imagem 20"/>
          <p:cNvPicPr/>
          <p:nvPr/>
        </p:nvPicPr>
        <p:blipFill>
          <a:blip r:embed="rId3"/>
          <a:stretch/>
        </p:blipFill>
        <p:spPr>
          <a:xfrm>
            <a:off x="13865760" y="40212000"/>
            <a:ext cx="17994240" cy="1831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Retângulo 22"/>
          <p:cNvSpPr/>
          <p:nvPr/>
        </p:nvSpPr>
        <p:spPr>
          <a:xfrm>
            <a:off x="17135280" y="31830840"/>
            <a:ext cx="14493600" cy="1371240"/>
          </a:xfrm>
          <a:prstGeom prst="rect">
            <a:avLst/>
          </a:prstGeom>
          <a:solidFill>
            <a:srgbClr val="3A1684"/>
          </a:solidFill>
          <a:ln>
            <a:noFill/>
          </a:ln>
          <a:scene3d>
            <a:camera prst="orthographicFront">
              <a:rot lat="0" lon="0" rev="0"/>
            </a:camera>
            <a:lightRig dir="t" rig="balanced">
              <a:rot lat="0" lon="0" rev="8700000"/>
            </a:lightRig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pt-BR" sz="1800" b="0" u="none" strike="noStrike">
              <a:solidFill>
                <a:srgbClr val="3A1684"/>
              </a:solidFill>
              <a:effectLst/>
              <a:uFillTx/>
              <a:latin typeface="Calibri"/>
            </a:endParaRPr>
          </a:p>
        </p:txBody>
      </p:sp>
      <p:sp>
        <p:nvSpPr>
          <p:cNvPr id="83" name="Subtítulo 4"/>
          <p:cNvSpPr/>
          <p:nvPr/>
        </p:nvSpPr>
        <p:spPr>
          <a:xfrm>
            <a:off x="17971560" y="32095080"/>
            <a:ext cx="1282068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3240000">
              <a:lnSpc>
                <a:spcPct val="90000"/>
              </a:lnSpc>
              <a:spcBef>
                <a:spcPts val="3543"/>
              </a:spcBef>
              <a:tabLst>
                <a:tab pos="0" algn="l"/>
              </a:tabLst>
            </a:pPr>
            <a:r>
              <a:rPr lang="pt-BR" sz="70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REFERÊNCIAS</a:t>
            </a:r>
            <a:endParaRPr lang="pt-BR" sz="7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CaixaDeTexto 26"/>
          <p:cNvSpPr/>
          <p:nvPr/>
        </p:nvSpPr>
        <p:spPr>
          <a:xfrm>
            <a:off x="17135280" y="33489000"/>
            <a:ext cx="14493600" cy="411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Apresente apenas as principais fontes utilizadas no desenvolvimento do projeto, como livros, artigos científicos, sites institucionais, documentos oficiais e materiais técnicos.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pt-B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As referências devem ser organizadas conforme as normas da ABNT e apresentadas em ordem alfabética. Evite inserir uma quantidade excessiva de referências no banner. </a:t>
            </a:r>
            <a:endParaRPr lang="pt-B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" name=""/>
          <p:cNvPicPr/>
          <p:nvPr/>
        </p:nvPicPr>
        <p:blipFill>
          <a:blip r:embed="rId4"/>
          <a:stretch/>
        </p:blipFill>
        <p:spPr>
          <a:xfrm>
            <a:off x="26280360" y="-187560"/>
            <a:ext cx="5882760" cy="5875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" name=""/>
          <p:cNvPicPr/>
          <p:nvPr/>
        </p:nvPicPr>
        <p:blipFill>
          <a:blip r:embed="rId5"/>
          <a:stretch/>
        </p:blipFill>
        <p:spPr>
          <a:xfrm>
            <a:off x="9720" y="0"/>
            <a:ext cx="32389200" cy="486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283</TotalTime>
  <Application>LibreOffice/26.2.4.2$Windows_X86_64 LibreOffice_project/0229ac93fcf0d7cbc6376066c6f35021cef002dc</Application>
  <AppVersion>15.0000</AppVersion>
  <Words>418</Words>
  <Paragraphs>28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2026-07-15T17:14:23Z</dcterms:created>
  <dc:creator>UNeB - MisAl - Hyderson Dos Santos Alves</dc:creator>
  <dc:description/>
  <dc:language>pt-BR</dc:language>
  <cp:lastModifiedBy/>
  <dcterms:modified xsi:type="dcterms:W3CDTF">2026-07-27T03:19:35Z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Personalizar</vt:lpwstr>
  </property>
  <property fmtid="{D5CDD505-2E9C-101B-9397-08002B2CF9AE}" pid="3" name="Slides">
    <vt:i4>1</vt:i4>
  </property>
</Properties>
</file>