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00"/>
    <a:srgbClr val="3A1684"/>
    <a:srgbClr val="7CB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25" d="100"/>
          <a:sy n="25" d="100"/>
        </p:scale>
        <p:origin x="870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63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80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46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40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3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07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29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74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15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5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18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FF817C79-FE1A-0EE6-6945-131FEA3D3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819"/>
            <a:ext cx="32399290" cy="4319482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283B1B0-11A2-15F5-D2D5-58A5FFD41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9947" y="5166806"/>
            <a:ext cx="27539395" cy="2374620"/>
          </a:xfrm>
        </p:spPr>
        <p:txBody>
          <a:bodyPr>
            <a:noAutofit/>
          </a:bodyPr>
          <a:lstStyle/>
          <a:p>
            <a:r>
              <a:rPr lang="pt-BR" sz="6000" b="1" dirty="0">
                <a:latin typeface="+mn-lt"/>
              </a:rPr>
              <a:t>TÍTULO DO TRABALHO</a:t>
            </a:r>
            <a:br>
              <a:rPr lang="pt-BR" sz="5000" dirty="0"/>
            </a:br>
            <a:r>
              <a:rPr lang="pt-BR" sz="4000" dirty="0"/>
              <a:t>Estudante: Nome Completo Estudante 01; Nome Completo Estudante 02; Nome Completo Estudante 3</a:t>
            </a:r>
            <a:br>
              <a:rPr lang="pt-BR" sz="4000" dirty="0"/>
            </a:br>
            <a:r>
              <a:rPr lang="pt-BR" sz="4000" dirty="0"/>
              <a:t>Orientador: Nome Completo do Prof. Orientador. | Escola/ Instituição: Nome da Escola/ Instituição – Município/ AL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47ABA75A-0D96-4C02-B38F-8FBAF42DF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1007" y="9284919"/>
            <a:ext cx="4583297" cy="1045029"/>
          </a:xfrm>
        </p:spPr>
        <p:txBody>
          <a:bodyPr>
            <a:normAutofit/>
          </a:bodyPr>
          <a:lstStyle/>
          <a:p>
            <a:pPr algn="l"/>
            <a:r>
              <a:rPr lang="pt-BR" sz="60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0CF0775-4FED-523C-45C8-A55E57957118}"/>
              </a:ext>
            </a:extLst>
          </p:cNvPr>
          <p:cNvSpPr/>
          <p:nvPr/>
        </p:nvSpPr>
        <p:spPr>
          <a:xfrm>
            <a:off x="617841" y="21600319"/>
            <a:ext cx="144938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3" name="Subtítulo 4">
            <a:extLst>
              <a:ext uri="{FF2B5EF4-FFF2-40B4-BE49-F238E27FC236}">
                <a16:creationId xmlns:a16="http://schemas.microsoft.com/office/drawing/2014/main" id="{15E43C24-873A-EC99-3F3A-ACFCE1EE6F06}"/>
              </a:ext>
            </a:extLst>
          </p:cNvPr>
          <p:cNvSpPr txBox="1">
            <a:spLocks/>
          </p:cNvSpPr>
          <p:nvPr/>
        </p:nvSpPr>
        <p:spPr>
          <a:xfrm>
            <a:off x="2590623" y="21763604"/>
            <a:ext cx="1054825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OBJETIVOS</a:t>
            </a:r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BF2330FE-C8B1-03B8-BB1E-07AE6DF152A4}"/>
              </a:ext>
            </a:extLst>
          </p:cNvPr>
          <p:cNvSpPr txBox="1">
            <a:spLocks/>
          </p:cNvSpPr>
          <p:nvPr/>
        </p:nvSpPr>
        <p:spPr>
          <a:xfrm>
            <a:off x="2423407" y="9437319"/>
            <a:ext cx="4583297" cy="1045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6000" b="1">
                <a:solidFill>
                  <a:schemeClr val="bg1"/>
                </a:solidFill>
              </a:rPr>
              <a:t>INTRODUÇÃO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E442DD0-7B8E-5A85-AA06-EA4ABC1ECC2C}"/>
              </a:ext>
            </a:extLst>
          </p:cNvPr>
          <p:cNvSpPr/>
          <p:nvPr/>
        </p:nvSpPr>
        <p:spPr>
          <a:xfrm>
            <a:off x="770241" y="9263148"/>
            <a:ext cx="143414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A1684"/>
              </a:solidFill>
            </a:endParaRPr>
          </a:p>
        </p:txBody>
      </p:sp>
      <p:sp>
        <p:nvSpPr>
          <p:cNvPr id="12" name="Subtítulo 4">
            <a:extLst>
              <a:ext uri="{FF2B5EF4-FFF2-40B4-BE49-F238E27FC236}">
                <a16:creationId xmlns:a16="http://schemas.microsoft.com/office/drawing/2014/main" id="{B249BFF4-2469-D92F-FC1D-D22292155EDB}"/>
              </a:ext>
            </a:extLst>
          </p:cNvPr>
          <p:cNvSpPr txBox="1">
            <a:spLocks/>
          </p:cNvSpPr>
          <p:nvPr/>
        </p:nvSpPr>
        <p:spPr>
          <a:xfrm>
            <a:off x="4826632" y="9388112"/>
            <a:ext cx="607623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231205A-06D9-4D0B-8880-DD563827E926}"/>
              </a:ext>
            </a:extLst>
          </p:cNvPr>
          <p:cNvSpPr/>
          <p:nvPr/>
        </p:nvSpPr>
        <p:spPr>
          <a:xfrm>
            <a:off x="17135220" y="15593658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25" name="Subtítulo 4">
            <a:extLst>
              <a:ext uri="{FF2B5EF4-FFF2-40B4-BE49-F238E27FC236}">
                <a16:creationId xmlns:a16="http://schemas.microsoft.com/office/drawing/2014/main" id="{74D59242-6FA4-C3E4-0A69-428D6AFBCEAF}"/>
              </a:ext>
            </a:extLst>
          </p:cNvPr>
          <p:cNvSpPr txBox="1">
            <a:spLocks/>
          </p:cNvSpPr>
          <p:nvPr/>
        </p:nvSpPr>
        <p:spPr>
          <a:xfrm>
            <a:off x="18626372" y="15780431"/>
            <a:ext cx="11511519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RESULTADOS E DISCURSÕES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578FF270-FA95-4372-0FD2-882DF6AD0482}"/>
              </a:ext>
            </a:extLst>
          </p:cNvPr>
          <p:cNvSpPr/>
          <p:nvPr/>
        </p:nvSpPr>
        <p:spPr>
          <a:xfrm>
            <a:off x="17135221" y="24014254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35" name="Subtítulo 4">
            <a:extLst>
              <a:ext uri="{FF2B5EF4-FFF2-40B4-BE49-F238E27FC236}">
                <a16:creationId xmlns:a16="http://schemas.microsoft.com/office/drawing/2014/main" id="{27247DDB-41E7-BD13-C463-EF4F898C87FE}"/>
              </a:ext>
            </a:extLst>
          </p:cNvPr>
          <p:cNvSpPr txBox="1">
            <a:spLocks/>
          </p:cNvSpPr>
          <p:nvPr/>
        </p:nvSpPr>
        <p:spPr>
          <a:xfrm>
            <a:off x="17971529" y="24278511"/>
            <a:ext cx="12821207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3BA84AC-B9D8-0BCD-71CD-9C9DAC25EB4A}"/>
              </a:ext>
            </a:extLst>
          </p:cNvPr>
          <p:cNvSpPr txBox="1"/>
          <p:nvPr/>
        </p:nvSpPr>
        <p:spPr>
          <a:xfrm>
            <a:off x="770241" y="10891094"/>
            <a:ext cx="143414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de forma breve, o tema do trabalho e o contexto em que a pesquisa foi desenvolvida. Explique qual problema, questão ou situação motivou o estudo e por que o tema é relevante para a escola, a comunidade ou a sociedade.</a:t>
            </a:r>
          </a:p>
          <a:p>
            <a:pPr algn="just"/>
            <a:r>
              <a:rPr lang="pt-BR" sz="4400" dirty="0"/>
              <a:t>Evite textos extensos. Priorize as informações essenciais para a compreensão do trabalho.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95C76F0-5002-DE82-7946-E8E3E13BB2CA}"/>
              </a:ext>
            </a:extLst>
          </p:cNvPr>
          <p:cNvSpPr txBox="1"/>
          <p:nvPr/>
        </p:nvSpPr>
        <p:spPr>
          <a:xfrm>
            <a:off x="617837" y="23228265"/>
            <a:ext cx="144938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Informe o que o projeto pretende investigar, desenvolver, criar, compreender, testar ou solucionar.</a:t>
            </a:r>
          </a:p>
          <a:p>
            <a:pPr algn="just"/>
            <a:r>
              <a:rPr lang="pt-BR" sz="4400" dirty="0"/>
              <a:t>Objetivo geral deve ser apresentado de forma direta, preferencialmente com o verbo no infinitivo, como: analisar, investigar, desenvolver, criar, identificar ou compreender. </a:t>
            </a:r>
          </a:p>
          <a:p>
            <a:pPr algn="just"/>
            <a:r>
              <a:rPr lang="pt-BR" sz="4400" dirty="0"/>
              <a:t>Quando necessário, podem ser acrescentados até três objetivos específicos.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B824F827-77F8-9F7E-AE23-59809AD26578}"/>
              </a:ext>
            </a:extLst>
          </p:cNvPr>
          <p:cNvSpPr/>
          <p:nvPr/>
        </p:nvSpPr>
        <p:spPr>
          <a:xfrm>
            <a:off x="17135225" y="9153353"/>
            <a:ext cx="14493822" cy="5640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7631984-4E2C-0E60-A21F-D533DBCF1A74}"/>
              </a:ext>
            </a:extLst>
          </p:cNvPr>
          <p:cNvSpPr txBox="1"/>
          <p:nvPr/>
        </p:nvSpPr>
        <p:spPr>
          <a:xfrm>
            <a:off x="23469599" y="9230520"/>
            <a:ext cx="815944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Sempre que possível, utilize fluxogramas, fotografias, esquemas ou ilustrações para facilitar a compreensão. Utilize apenas imagens que contribuam para a compreensão do projeto. Todas devem apresentar boa resolução, legenda e, quando necessário indicação da fonte.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7AFFC4A7-CA17-D148-A1B9-D04532B1A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243" y="9336129"/>
            <a:ext cx="6056913" cy="3780486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162583FF-EC2F-DA1F-3B9C-7BF587187CF8}"/>
              </a:ext>
            </a:extLst>
          </p:cNvPr>
          <p:cNvSpPr txBox="1"/>
          <p:nvPr/>
        </p:nvSpPr>
        <p:spPr>
          <a:xfrm>
            <a:off x="17135220" y="17342223"/>
            <a:ext cx="144938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os principais resultados obtidos. Utilize gráficos, tabelas, fotografias, comparações ou outros recursos visuais.</a:t>
            </a:r>
          </a:p>
          <a:p>
            <a:pPr algn="just"/>
            <a:r>
              <a:rPr lang="pt-BR" sz="4400" dirty="0"/>
              <a:t>Explique o que os resultados demonstram e como se relacionam com os objetivos e com a literatura utilizada. Quando o estudo estiver em andamento, identifique claramente os resultados parciais ou esperados.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85F99A1-97E0-876C-CE26-99A91389B1AB}"/>
              </a:ext>
            </a:extLst>
          </p:cNvPr>
          <p:cNvSpPr/>
          <p:nvPr/>
        </p:nvSpPr>
        <p:spPr>
          <a:xfrm>
            <a:off x="617841" y="31998181"/>
            <a:ext cx="14493821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316C933-1E9A-C5C8-8FC8-DB9CD1B91D02}"/>
              </a:ext>
            </a:extLst>
          </p:cNvPr>
          <p:cNvSpPr txBox="1"/>
          <p:nvPr/>
        </p:nvSpPr>
        <p:spPr>
          <a:xfrm>
            <a:off x="617837" y="33626127"/>
            <a:ext cx="144938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Explique como o projeto foi realizado. Apresente, de forma resumida: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/>
              <a:t>as etapas desenvolvidas;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/>
              <a:t>os participantes envolvidos;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/>
              <a:t>os materiais, instrumentos ou tecnologias utilizados;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/>
              <a:t>os procedimentos de coleta e análise das informações;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/>
              <a:t>os testes, experimentos, observações ou intenções realizados.</a:t>
            </a:r>
          </a:p>
        </p:txBody>
      </p:sp>
      <p:sp>
        <p:nvSpPr>
          <p:cNvPr id="19" name="Subtítulo 4">
            <a:extLst>
              <a:ext uri="{FF2B5EF4-FFF2-40B4-BE49-F238E27FC236}">
                <a16:creationId xmlns:a16="http://schemas.microsoft.com/office/drawing/2014/main" id="{F720C471-BD68-4714-C0B9-1F9547363EE0}"/>
              </a:ext>
            </a:extLst>
          </p:cNvPr>
          <p:cNvSpPr txBox="1">
            <a:spLocks/>
          </p:cNvSpPr>
          <p:nvPr/>
        </p:nvSpPr>
        <p:spPr>
          <a:xfrm>
            <a:off x="2666820" y="32134672"/>
            <a:ext cx="1054825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METODOLOGIA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7E2D6F9-C764-D3AE-A908-0BC1BE7674F6}"/>
              </a:ext>
            </a:extLst>
          </p:cNvPr>
          <p:cNvSpPr txBox="1"/>
          <p:nvPr/>
        </p:nvSpPr>
        <p:spPr>
          <a:xfrm>
            <a:off x="17135220" y="25672464"/>
            <a:ext cx="144938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Retome brevemente os objetivos e apresente as principais conclusões.</a:t>
            </a:r>
          </a:p>
          <a:p>
            <a:pPr algn="just"/>
            <a:r>
              <a:rPr lang="pt-BR" sz="4400" dirty="0"/>
              <a:t>Informe se a questão inicial foi respondida e quais contribuições o trabalho oferece para a área investigada, a escola, a comunidade ou a sociedade.</a:t>
            </a:r>
          </a:p>
          <a:p>
            <a:pPr algn="just"/>
            <a:r>
              <a:rPr lang="pt-BR" sz="4400" dirty="0"/>
              <a:t>Também podem ser indicadas limitações, possibilidades de continuidade e recomendações.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A5B64B90-8496-0FC0-C28E-23DBD6ACD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977" y="40875624"/>
            <a:ext cx="17994684" cy="1831933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B4B53CE2-0AF9-82D6-50EA-123EC6553190}"/>
              </a:ext>
            </a:extLst>
          </p:cNvPr>
          <p:cNvSpPr/>
          <p:nvPr/>
        </p:nvSpPr>
        <p:spPr>
          <a:xfrm>
            <a:off x="17135221" y="33126726"/>
            <a:ext cx="14493822" cy="1371600"/>
          </a:xfrm>
          <a:prstGeom prst="rect">
            <a:avLst/>
          </a:prstGeom>
          <a:solidFill>
            <a:srgbClr val="3A168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3A1684"/>
              </a:solidFill>
            </a:endParaRPr>
          </a:p>
        </p:txBody>
      </p:sp>
      <p:sp>
        <p:nvSpPr>
          <p:cNvPr id="26" name="Subtítulo 4">
            <a:extLst>
              <a:ext uri="{FF2B5EF4-FFF2-40B4-BE49-F238E27FC236}">
                <a16:creationId xmlns:a16="http://schemas.microsoft.com/office/drawing/2014/main" id="{47F6E378-6CE6-676D-3A61-C7E026E18653}"/>
              </a:ext>
            </a:extLst>
          </p:cNvPr>
          <p:cNvSpPr txBox="1">
            <a:spLocks/>
          </p:cNvSpPr>
          <p:nvPr/>
        </p:nvSpPr>
        <p:spPr>
          <a:xfrm>
            <a:off x="17971529" y="33390983"/>
            <a:ext cx="12821207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REFERÊNCIAS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28110A3-759E-CBA3-97DA-DAC8C1737C05}"/>
              </a:ext>
            </a:extLst>
          </p:cNvPr>
          <p:cNvSpPr txBox="1"/>
          <p:nvPr/>
        </p:nvSpPr>
        <p:spPr>
          <a:xfrm>
            <a:off x="17135220" y="34784936"/>
            <a:ext cx="144938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Apresente apenas as principais fontes utilizadas no desenvolvimento do projeto, como livros, artigos científicos, sites institucionais, documentos oficiais e materiais técnicos.</a:t>
            </a:r>
          </a:p>
          <a:p>
            <a:r>
              <a:rPr lang="pt-BR" sz="4400" dirty="0"/>
              <a:t>As referências devem ser organizadas conforme as normas da ABNT e apresentadas em ordem alfabética. Evite inserir uma quantidade excessiva de referências no banner. </a:t>
            </a:r>
          </a:p>
        </p:txBody>
      </p:sp>
    </p:spTree>
    <p:extLst>
      <p:ext uri="{BB962C8B-B14F-4D97-AF65-F5344CB8AC3E}">
        <p14:creationId xmlns:p14="http://schemas.microsoft.com/office/powerpoint/2010/main" val="4133571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270</TotalTime>
  <Words>418</Words>
  <Application>Microsoft Office PowerPoint</Application>
  <PresentationFormat>Personalizar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TÍTULO DO TRABALHO Estudante: Nome Completo Estudante 01; Nome Completo Estudante 02; Nome Completo Estudante 3 Orientador: Nome Completo do Prof. Orientador. | Escola/ Instituição: Nome da Escola/ Instituição – Município/ 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UNeB - MisAl - Hyderson Dos Santos Alves</dc:creator>
  <cp:lastModifiedBy>UNeB - MisAl - Hyderson Dos Santos Alves</cp:lastModifiedBy>
  <cp:revision>14</cp:revision>
  <dcterms:created xsi:type="dcterms:W3CDTF">2026-07-15T17:14:23Z</dcterms:created>
  <dcterms:modified xsi:type="dcterms:W3CDTF">2026-07-24T17:14:57Z</dcterms:modified>
</cp:coreProperties>
</file>